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643" r:id="rId6"/>
    <p:sldId id="649" r:id="rId7"/>
    <p:sldId id="605" r:id="rId8"/>
    <p:sldId id="628" r:id="rId9"/>
    <p:sldId id="644" r:id="rId10"/>
    <p:sldId id="645" r:id="rId11"/>
    <p:sldId id="631" r:id="rId12"/>
    <p:sldId id="646" r:id="rId13"/>
    <p:sldId id="647" r:id="rId14"/>
    <p:sldId id="648" r:id="rId15"/>
    <p:sldId id="633" r:id="rId16"/>
    <p:sldId id="650" r:id="rId17"/>
    <p:sldId id="636" r:id="rId18"/>
    <p:sldId id="651" r:id="rId19"/>
    <p:sldId id="639" r:id="rId20"/>
    <p:sldId id="640" r:id="rId21"/>
    <p:sldId id="653" r:id="rId22"/>
    <p:sldId id="451"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8DA"/>
    <a:srgbClr val="F7F7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4F729F-5A62-45FD-8A64-085B20628AFA}" v="112" dt="2022-02-04T16:32:19.5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42" autoAdjust="0"/>
    <p:restoredTop sz="96327" autoAdjust="0"/>
  </p:normalViewPr>
  <p:slideViewPr>
    <p:cSldViewPr snapToGrid="0">
      <p:cViewPr varScale="1">
        <p:scale>
          <a:sx n="108" d="100"/>
          <a:sy n="108" d="100"/>
        </p:scale>
        <p:origin x="50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Fock" userId="5d25485a-ed44-4e41-bfa7-13a92194ba01" providerId="ADAL" clId="{F04F729F-5A62-45FD-8A64-085B20628AFA}"/>
    <pc:docChg chg="undo custSel addSld delSld modSld">
      <pc:chgData name="Maria Fock" userId="5d25485a-ed44-4e41-bfa7-13a92194ba01" providerId="ADAL" clId="{F04F729F-5A62-45FD-8A64-085B20628AFA}" dt="2022-02-04T16:50:42.617" v="455" actId="1076"/>
      <pc:docMkLst>
        <pc:docMk/>
      </pc:docMkLst>
      <pc:sldChg chg="add del setBg">
        <pc:chgData name="Maria Fock" userId="5d25485a-ed44-4e41-bfa7-13a92194ba01" providerId="ADAL" clId="{F04F729F-5A62-45FD-8A64-085B20628AFA}" dt="2022-02-04T12:37:40.809" v="154"/>
        <pc:sldMkLst>
          <pc:docMk/>
          <pc:sldMk cId="2620143564" sldId="451"/>
        </pc:sldMkLst>
      </pc:sldChg>
      <pc:sldChg chg="addSp modSp mod modAnim">
        <pc:chgData name="Maria Fock" userId="5d25485a-ed44-4e41-bfa7-13a92194ba01" providerId="ADAL" clId="{F04F729F-5A62-45FD-8A64-085B20628AFA}" dt="2022-02-04T16:50:42.617" v="455" actId="1076"/>
        <pc:sldMkLst>
          <pc:docMk/>
          <pc:sldMk cId="2039767969" sldId="605"/>
        </pc:sldMkLst>
        <pc:spChg chg="add mod">
          <ac:chgData name="Maria Fock" userId="5d25485a-ed44-4e41-bfa7-13a92194ba01" providerId="ADAL" clId="{F04F729F-5A62-45FD-8A64-085B20628AFA}" dt="2022-02-04T16:50:42.617" v="455" actId="1076"/>
          <ac:spMkLst>
            <pc:docMk/>
            <pc:sldMk cId="2039767969" sldId="605"/>
            <ac:spMk id="7" creationId="{CC2C04CA-E211-425A-B201-0AC345186E2A}"/>
          </ac:spMkLst>
        </pc:spChg>
        <pc:spChg chg="mod">
          <ac:chgData name="Maria Fock" userId="5d25485a-ed44-4e41-bfa7-13a92194ba01" providerId="ADAL" clId="{F04F729F-5A62-45FD-8A64-085B20628AFA}" dt="2022-02-04T16:50:28.985" v="448" actId="27636"/>
          <ac:spMkLst>
            <pc:docMk/>
            <pc:sldMk cId="2039767969" sldId="605"/>
            <ac:spMk id="27" creationId="{BAFF3A74-8742-49AF-8393-C161E3A44E0D}"/>
          </ac:spMkLst>
        </pc:spChg>
        <pc:picChg chg="mod">
          <ac:chgData name="Maria Fock" userId="5d25485a-ed44-4e41-bfa7-13a92194ba01" providerId="ADAL" clId="{F04F729F-5A62-45FD-8A64-085B20628AFA}" dt="2022-02-04T12:31:42.115" v="151" actId="1076"/>
          <ac:picMkLst>
            <pc:docMk/>
            <pc:sldMk cId="2039767969" sldId="605"/>
            <ac:picMk id="6" creationId="{D505436D-A82F-4EA3-8E90-AFCAB4F4F6F3}"/>
          </ac:picMkLst>
        </pc:picChg>
      </pc:sldChg>
      <pc:sldChg chg="modSp">
        <pc:chgData name="Maria Fock" userId="5d25485a-ed44-4e41-bfa7-13a92194ba01" providerId="ADAL" clId="{F04F729F-5A62-45FD-8A64-085B20628AFA}" dt="2022-02-04T16:01:54.127" v="379" actId="12100"/>
        <pc:sldMkLst>
          <pc:docMk/>
          <pc:sldMk cId="1792751202" sldId="628"/>
        </pc:sldMkLst>
        <pc:graphicFrameChg chg="mod">
          <ac:chgData name="Maria Fock" userId="5d25485a-ed44-4e41-bfa7-13a92194ba01" providerId="ADAL" clId="{F04F729F-5A62-45FD-8A64-085B20628AFA}" dt="2022-02-04T16:01:54.127" v="379" actId="12100"/>
          <ac:graphicFrameMkLst>
            <pc:docMk/>
            <pc:sldMk cId="1792751202" sldId="628"/>
            <ac:graphicFrameMk id="11" creationId="{76B9A292-B5AF-43A8-9D4C-38A4407311C6}"/>
          </ac:graphicFrameMkLst>
        </pc:graphicFrameChg>
      </pc:sldChg>
      <pc:sldChg chg="modSp mod modAnim">
        <pc:chgData name="Maria Fock" userId="5d25485a-ed44-4e41-bfa7-13a92194ba01" providerId="ADAL" clId="{F04F729F-5A62-45FD-8A64-085B20628AFA}" dt="2022-02-04T15:48:17.997" v="288" actId="27636"/>
        <pc:sldMkLst>
          <pc:docMk/>
          <pc:sldMk cId="265118255" sldId="631"/>
        </pc:sldMkLst>
        <pc:spChg chg="mod">
          <ac:chgData name="Maria Fock" userId="5d25485a-ed44-4e41-bfa7-13a92194ba01" providerId="ADAL" clId="{F04F729F-5A62-45FD-8A64-085B20628AFA}" dt="2022-02-04T15:48:17.997" v="288" actId="27636"/>
          <ac:spMkLst>
            <pc:docMk/>
            <pc:sldMk cId="265118255" sldId="631"/>
            <ac:spMk id="3" creationId="{A128F089-18B0-6942-A8DE-B093AF34CFCF}"/>
          </ac:spMkLst>
        </pc:spChg>
      </pc:sldChg>
      <pc:sldChg chg="modSp modAnim">
        <pc:chgData name="Maria Fock" userId="5d25485a-ed44-4e41-bfa7-13a92194ba01" providerId="ADAL" clId="{F04F729F-5A62-45FD-8A64-085B20628AFA}" dt="2022-02-04T15:53:47.790" v="377" actId="20577"/>
        <pc:sldMkLst>
          <pc:docMk/>
          <pc:sldMk cId="1907720166" sldId="633"/>
        </pc:sldMkLst>
        <pc:spChg chg="mod">
          <ac:chgData name="Maria Fock" userId="5d25485a-ed44-4e41-bfa7-13a92194ba01" providerId="ADAL" clId="{F04F729F-5A62-45FD-8A64-085B20628AFA}" dt="2022-02-04T15:53:47.790" v="377" actId="20577"/>
          <ac:spMkLst>
            <pc:docMk/>
            <pc:sldMk cId="1907720166" sldId="633"/>
            <ac:spMk id="3" creationId="{D141D056-00C6-CC4F-BBF8-B5F6DEC8310A}"/>
          </ac:spMkLst>
        </pc:spChg>
      </pc:sldChg>
      <pc:sldChg chg="del">
        <pc:chgData name="Maria Fock" userId="5d25485a-ed44-4e41-bfa7-13a92194ba01" providerId="ADAL" clId="{F04F729F-5A62-45FD-8A64-085B20628AFA}" dt="2022-02-04T14:50:56.809" v="182" actId="47"/>
        <pc:sldMkLst>
          <pc:docMk/>
          <pc:sldMk cId="1909983030" sldId="634"/>
        </pc:sldMkLst>
      </pc:sldChg>
      <pc:sldChg chg="del">
        <pc:chgData name="Maria Fock" userId="5d25485a-ed44-4e41-bfa7-13a92194ba01" providerId="ADAL" clId="{F04F729F-5A62-45FD-8A64-085B20628AFA}" dt="2022-02-04T15:08:57.855" v="193" actId="47"/>
        <pc:sldMkLst>
          <pc:docMk/>
          <pc:sldMk cId="3631619617" sldId="635"/>
        </pc:sldMkLst>
      </pc:sldChg>
      <pc:sldChg chg="addSp delSp modSp add del mod setBg delAnim modAnim">
        <pc:chgData name="Maria Fock" userId="5d25485a-ed44-4e41-bfa7-13a92194ba01" providerId="ADAL" clId="{F04F729F-5A62-45FD-8A64-085B20628AFA}" dt="2022-02-04T15:18:42.815" v="226"/>
        <pc:sldMkLst>
          <pc:docMk/>
          <pc:sldMk cId="311287867" sldId="636"/>
        </pc:sldMkLst>
        <pc:spChg chg="add del mod">
          <ac:chgData name="Maria Fock" userId="5d25485a-ed44-4e41-bfa7-13a92194ba01" providerId="ADAL" clId="{F04F729F-5A62-45FD-8A64-085B20628AFA}" dt="2022-02-04T15:15:26.944" v="204" actId="478"/>
          <ac:spMkLst>
            <pc:docMk/>
            <pc:sldMk cId="311287867" sldId="636"/>
            <ac:spMk id="5" creationId="{EDBB085C-0557-4664-BEC8-BF1AAC474E99}"/>
          </ac:spMkLst>
        </pc:spChg>
        <pc:picChg chg="add mod">
          <ac:chgData name="Maria Fock" userId="5d25485a-ed44-4e41-bfa7-13a92194ba01" providerId="ADAL" clId="{F04F729F-5A62-45FD-8A64-085B20628AFA}" dt="2022-02-04T15:15:38.111" v="205" actId="1076"/>
          <ac:picMkLst>
            <pc:docMk/>
            <pc:sldMk cId="311287867" sldId="636"/>
            <ac:picMk id="3" creationId="{BF832013-D1FA-4788-9892-EA45392BBB35}"/>
          </ac:picMkLst>
        </pc:picChg>
        <pc:picChg chg="add mod">
          <ac:chgData name="Maria Fock" userId="5d25485a-ed44-4e41-bfa7-13a92194ba01" providerId="ADAL" clId="{F04F729F-5A62-45FD-8A64-085B20628AFA}" dt="2022-02-04T15:16:31.890" v="211" actId="1076"/>
          <ac:picMkLst>
            <pc:docMk/>
            <pc:sldMk cId="311287867" sldId="636"/>
            <ac:picMk id="7" creationId="{71C847E6-CE44-4F60-807F-4C7C4F655CA2}"/>
          </ac:picMkLst>
        </pc:picChg>
        <pc:picChg chg="add mod">
          <ac:chgData name="Maria Fock" userId="5d25485a-ed44-4e41-bfa7-13a92194ba01" providerId="ADAL" clId="{F04F729F-5A62-45FD-8A64-085B20628AFA}" dt="2022-02-04T15:17:29.333" v="218" actId="1076"/>
          <ac:picMkLst>
            <pc:docMk/>
            <pc:sldMk cId="311287867" sldId="636"/>
            <ac:picMk id="9" creationId="{66C5D38A-2B82-43A4-9990-A25BB6AD12DD}"/>
          </ac:picMkLst>
        </pc:picChg>
        <pc:picChg chg="add mod">
          <ac:chgData name="Maria Fock" userId="5d25485a-ed44-4e41-bfa7-13a92194ba01" providerId="ADAL" clId="{F04F729F-5A62-45FD-8A64-085B20628AFA}" dt="2022-02-04T15:18:25.652" v="222" actId="1076"/>
          <ac:picMkLst>
            <pc:docMk/>
            <pc:sldMk cId="311287867" sldId="636"/>
            <ac:picMk id="11" creationId="{D0B76202-D11E-4E63-9772-9E07855DD0AE}"/>
          </ac:picMkLst>
        </pc:picChg>
        <pc:picChg chg="del">
          <ac:chgData name="Maria Fock" userId="5d25485a-ed44-4e41-bfa7-13a92194ba01" providerId="ADAL" clId="{F04F729F-5A62-45FD-8A64-085B20628AFA}" dt="2022-02-04T15:15:23.053" v="203" actId="478"/>
          <ac:picMkLst>
            <pc:docMk/>
            <pc:sldMk cId="311287867" sldId="636"/>
            <ac:picMk id="15" creationId="{EC569D2A-E301-4A98-A097-10EDFEC8EB9F}"/>
          </ac:picMkLst>
        </pc:picChg>
        <pc:picChg chg="del">
          <ac:chgData name="Maria Fock" userId="5d25485a-ed44-4e41-bfa7-13a92194ba01" providerId="ADAL" clId="{F04F729F-5A62-45FD-8A64-085B20628AFA}" dt="2022-02-04T15:16:11.372" v="206" actId="478"/>
          <ac:picMkLst>
            <pc:docMk/>
            <pc:sldMk cId="311287867" sldId="636"/>
            <ac:picMk id="19" creationId="{CF00B076-E16C-41E6-B5BE-3D69CB583F02}"/>
          </ac:picMkLst>
        </pc:picChg>
        <pc:picChg chg="del">
          <ac:chgData name="Maria Fock" userId="5d25485a-ed44-4e41-bfa7-13a92194ba01" providerId="ADAL" clId="{F04F729F-5A62-45FD-8A64-085B20628AFA}" dt="2022-02-04T15:16:36.086" v="212" actId="478"/>
          <ac:picMkLst>
            <pc:docMk/>
            <pc:sldMk cId="311287867" sldId="636"/>
            <ac:picMk id="21" creationId="{5811C695-B23C-4A62-B848-5FC4D2493614}"/>
          </ac:picMkLst>
        </pc:picChg>
        <pc:picChg chg="del">
          <ac:chgData name="Maria Fock" userId="5d25485a-ed44-4e41-bfa7-13a92194ba01" providerId="ADAL" clId="{F04F729F-5A62-45FD-8A64-085B20628AFA}" dt="2022-02-04T15:16:43.840" v="213" actId="478"/>
          <ac:picMkLst>
            <pc:docMk/>
            <pc:sldMk cId="311287867" sldId="636"/>
            <ac:picMk id="23" creationId="{6FCD41D6-B061-4246-8643-6FD56435D555}"/>
          </ac:picMkLst>
        </pc:picChg>
      </pc:sldChg>
      <pc:sldChg chg="del">
        <pc:chgData name="Maria Fock" userId="5d25485a-ed44-4e41-bfa7-13a92194ba01" providerId="ADAL" clId="{F04F729F-5A62-45FD-8A64-085B20628AFA}" dt="2022-02-04T15:09:00.422" v="195" actId="47"/>
        <pc:sldMkLst>
          <pc:docMk/>
          <pc:sldMk cId="135510496" sldId="637"/>
        </pc:sldMkLst>
      </pc:sldChg>
      <pc:sldChg chg="del">
        <pc:chgData name="Maria Fock" userId="5d25485a-ed44-4e41-bfa7-13a92194ba01" providerId="ADAL" clId="{F04F729F-5A62-45FD-8A64-085B20628AFA}" dt="2022-02-04T15:09:01.574" v="196" actId="47"/>
        <pc:sldMkLst>
          <pc:docMk/>
          <pc:sldMk cId="1647386908" sldId="638"/>
        </pc:sldMkLst>
      </pc:sldChg>
      <pc:sldChg chg="modSp mod">
        <pc:chgData name="Maria Fock" userId="5d25485a-ed44-4e41-bfa7-13a92194ba01" providerId="ADAL" clId="{F04F729F-5A62-45FD-8A64-085B20628AFA}" dt="2022-02-04T12:26:47.492" v="111" actId="20577"/>
        <pc:sldMkLst>
          <pc:docMk/>
          <pc:sldMk cId="1592908503" sldId="639"/>
        </pc:sldMkLst>
        <pc:spChg chg="mod">
          <ac:chgData name="Maria Fock" userId="5d25485a-ed44-4e41-bfa7-13a92194ba01" providerId="ADAL" clId="{F04F729F-5A62-45FD-8A64-085B20628AFA}" dt="2022-02-04T12:26:47.492" v="111" actId="20577"/>
          <ac:spMkLst>
            <pc:docMk/>
            <pc:sldMk cId="1592908503" sldId="639"/>
            <ac:spMk id="15" creationId="{52B2055D-C2C0-47A0-BC68-9FDEF8893DFE}"/>
          </ac:spMkLst>
        </pc:spChg>
      </pc:sldChg>
      <pc:sldChg chg="modSp mod">
        <pc:chgData name="Maria Fock" userId="5d25485a-ed44-4e41-bfa7-13a92194ba01" providerId="ADAL" clId="{F04F729F-5A62-45FD-8A64-085B20628AFA}" dt="2022-02-04T12:26:43.478" v="110" actId="20577"/>
        <pc:sldMkLst>
          <pc:docMk/>
          <pc:sldMk cId="2162118506" sldId="640"/>
        </pc:sldMkLst>
        <pc:spChg chg="mod">
          <ac:chgData name="Maria Fock" userId="5d25485a-ed44-4e41-bfa7-13a92194ba01" providerId="ADAL" clId="{F04F729F-5A62-45FD-8A64-085B20628AFA}" dt="2022-02-04T12:26:43.478" v="110" actId="20577"/>
          <ac:spMkLst>
            <pc:docMk/>
            <pc:sldMk cId="2162118506" sldId="640"/>
            <ac:spMk id="8" creationId="{740164E2-876C-4FB7-A60B-8EF231F533A3}"/>
          </ac:spMkLst>
        </pc:spChg>
      </pc:sldChg>
      <pc:sldChg chg="modSp del mod">
        <pc:chgData name="Maria Fock" userId="5d25485a-ed44-4e41-bfa7-13a92194ba01" providerId="ADAL" clId="{F04F729F-5A62-45FD-8A64-085B20628AFA}" dt="2022-02-04T16:32:45.781" v="429" actId="47"/>
        <pc:sldMkLst>
          <pc:docMk/>
          <pc:sldMk cId="2911178014" sldId="641"/>
        </pc:sldMkLst>
        <pc:spChg chg="mod">
          <ac:chgData name="Maria Fock" userId="5d25485a-ed44-4e41-bfa7-13a92194ba01" providerId="ADAL" clId="{F04F729F-5A62-45FD-8A64-085B20628AFA}" dt="2022-02-04T16:32:34.998" v="425" actId="27636"/>
          <ac:spMkLst>
            <pc:docMk/>
            <pc:sldMk cId="2911178014" sldId="641"/>
            <ac:spMk id="3" creationId="{43C5EDA4-FFBA-8D42-8865-D25A10F960D6}"/>
          </ac:spMkLst>
        </pc:spChg>
      </pc:sldChg>
      <pc:sldChg chg="modSp del mod">
        <pc:chgData name="Maria Fock" userId="5d25485a-ed44-4e41-bfa7-13a92194ba01" providerId="ADAL" clId="{F04F729F-5A62-45FD-8A64-085B20628AFA}" dt="2022-02-04T15:45:06.148" v="280" actId="47"/>
        <pc:sldMkLst>
          <pc:docMk/>
          <pc:sldMk cId="2738646747" sldId="642"/>
        </pc:sldMkLst>
        <pc:spChg chg="mod">
          <ac:chgData name="Maria Fock" userId="5d25485a-ed44-4e41-bfa7-13a92194ba01" providerId="ADAL" clId="{F04F729F-5A62-45FD-8A64-085B20628AFA}" dt="2022-02-04T12:28:27.922" v="112" actId="790"/>
          <ac:spMkLst>
            <pc:docMk/>
            <pc:sldMk cId="2738646747" sldId="642"/>
            <ac:spMk id="9" creationId="{A9943813-1032-4951-B151-506E37E8D438}"/>
          </ac:spMkLst>
        </pc:spChg>
      </pc:sldChg>
      <pc:sldChg chg="modSp mod">
        <pc:chgData name="Maria Fock" userId="5d25485a-ed44-4e41-bfa7-13a92194ba01" providerId="ADAL" clId="{F04F729F-5A62-45FD-8A64-085B20628AFA}" dt="2022-02-04T12:23:09.517" v="106" actId="20577"/>
        <pc:sldMkLst>
          <pc:docMk/>
          <pc:sldMk cId="1394291515" sldId="643"/>
        </pc:sldMkLst>
        <pc:spChg chg="mod">
          <ac:chgData name="Maria Fock" userId="5d25485a-ed44-4e41-bfa7-13a92194ba01" providerId="ADAL" clId="{F04F729F-5A62-45FD-8A64-085B20628AFA}" dt="2022-02-04T12:23:09.517" v="106" actId="20577"/>
          <ac:spMkLst>
            <pc:docMk/>
            <pc:sldMk cId="1394291515" sldId="643"/>
            <ac:spMk id="4" creationId="{B3919BD4-D767-4FF7-B464-8602F1AE4D78}"/>
          </ac:spMkLst>
        </pc:spChg>
      </pc:sldChg>
      <pc:sldChg chg="modSp">
        <pc:chgData name="Maria Fock" userId="5d25485a-ed44-4e41-bfa7-13a92194ba01" providerId="ADAL" clId="{F04F729F-5A62-45FD-8A64-085B20628AFA}" dt="2022-02-04T16:02:13.711" v="382" actId="12100"/>
        <pc:sldMkLst>
          <pc:docMk/>
          <pc:sldMk cId="3830570271" sldId="644"/>
        </pc:sldMkLst>
        <pc:graphicFrameChg chg="mod">
          <ac:chgData name="Maria Fock" userId="5d25485a-ed44-4e41-bfa7-13a92194ba01" providerId="ADAL" clId="{F04F729F-5A62-45FD-8A64-085B20628AFA}" dt="2022-02-04T16:02:13.711" v="382" actId="12100"/>
          <ac:graphicFrameMkLst>
            <pc:docMk/>
            <pc:sldMk cId="3830570271" sldId="644"/>
            <ac:graphicFrameMk id="11" creationId="{76B9A292-B5AF-43A8-9D4C-38A4407311C6}"/>
          </ac:graphicFrameMkLst>
        </pc:graphicFrameChg>
      </pc:sldChg>
      <pc:sldChg chg="modSp">
        <pc:chgData name="Maria Fock" userId="5d25485a-ed44-4e41-bfa7-13a92194ba01" providerId="ADAL" clId="{F04F729F-5A62-45FD-8A64-085B20628AFA}" dt="2022-02-04T16:02:19.409" v="384" actId="12100"/>
        <pc:sldMkLst>
          <pc:docMk/>
          <pc:sldMk cId="2453890330" sldId="645"/>
        </pc:sldMkLst>
        <pc:graphicFrameChg chg="mod">
          <ac:chgData name="Maria Fock" userId="5d25485a-ed44-4e41-bfa7-13a92194ba01" providerId="ADAL" clId="{F04F729F-5A62-45FD-8A64-085B20628AFA}" dt="2022-02-04T16:02:19.409" v="384" actId="12100"/>
          <ac:graphicFrameMkLst>
            <pc:docMk/>
            <pc:sldMk cId="2453890330" sldId="645"/>
            <ac:graphicFrameMk id="11" creationId="{76B9A292-B5AF-43A8-9D4C-38A4407311C6}"/>
          </ac:graphicFrameMkLst>
        </pc:graphicFrameChg>
      </pc:sldChg>
      <pc:sldChg chg="modSp mod modAnim">
        <pc:chgData name="Maria Fock" userId="5d25485a-ed44-4e41-bfa7-13a92194ba01" providerId="ADAL" clId="{F04F729F-5A62-45FD-8A64-085B20628AFA}" dt="2022-02-04T15:50:10.220" v="358" actId="27636"/>
        <pc:sldMkLst>
          <pc:docMk/>
          <pc:sldMk cId="1447830884" sldId="646"/>
        </pc:sldMkLst>
        <pc:spChg chg="mod">
          <ac:chgData name="Maria Fock" userId="5d25485a-ed44-4e41-bfa7-13a92194ba01" providerId="ADAL" clId="{F04F729F-5A62-45FD-8A64-085B20628AFA}" dt="2022-02-04T15:50:10.220" v="358" actId="27636"/>
          <ac:spMkLst>
            <pc:docMk/>
            <pc:sldMk cId="1447830884" sldId="646"/>
            <ac:spMk id="3" creationId="{E67D2018-7CD7-B44B-9CF4-1DD4DB7309A9}"/>
          </ac:spMkLst>
        </pc:spChg>
      </pc:sldChg>
      <pc:sldChg chg="modSp modAnim">
        <pc:chgData name="Maria Fock" userId="5d25485a-ed44-4e41-bfa7-13a92194ba01" providerId="ADAL" clId="{F04F729F-5A62-45FD-8A64-085B20628AFA}" dt="2022-02-04T15:48:46.118" v="294" actId="255"/>
        <pc:sldMkLst>
          <pc:docMk/>
          <pc:sldMk cId="615650328" sldId="647"/>
        </pc:sldMkLst>
        <pc:spChg chg="mod">
          <ac:chgData name="Maria Fock" userId="5d25485a-ed44-4e41-bfa7-13a92194ba01" providerId="ADAL" clId="{F04F729F-5A62-45FD-8A64-085B20628AFA}" dt="2022-02-04T15:48:46.118" v="294" actId="255"/>
          <ac:spMkLst>
            <pc:docMk/>
            <pc:sldMk cId="615650328" sldId="647"/>
            <ac:spMk id="3" creationId="{789781D8-E3E8-5441-B2E9-715FF73AB110}"/>
          </ac:spMkLst>
        </pc:spChg>
      </pc:sldChg>
      <pc:sldChg chg="addSp delSp modSp mod">
        <pc:chgData name="Maria Fock" userId="5d25485a-ed44-4e41-bfa7-13a92194ba01" providerId="ADAL" clId="{F04F729F-5A62-45FD-8A64-085B20628AFA}" dt="2022-02-04T15:53:05.001" v="374" actId="948"/>
        <pc:sldMkLst>
          <pc:docMk/>
          <pc:sldMk cId="1170238719" sldId="648"/>
        </pc:sldMkLst>
        <pc:spChg chg="del mod">
          <ac:chgData name="Maria Fock" userId="5d25485a-ed44-4e41-bfa7-13a92194ba01" providerId="ADAL" clId="{F04F729F-5A62-45FD-8A64-085B20628AFA}" dt="2022-02-04T12:29:00.989" v="117" actId="478"/>
          <ac:spMkLst>
            <pc:docMk/>
            <pc:sldMk cId="1170238719" sldId="648"/>
            <ac:spMk id="2" creationId="{8D340E60-90D1-424D-9AD0-E74C783A47A9}"/>
          </ac:spMkLst>
        </pc:spChg>
        <pc:spChg chg="mod">
          <ac:chgData name="Maria Fock" userId="5d25485a-ed44-4e41-bfa7-13a92194ba01" providerId="ADAL" clId="{F04F729F-5A62-45FD-8A64-085B20628AFA}" dt="2022-02-04T15:53:05.001" v="374" actId="948"/>
          <ac:spMkLst>
            <pc:docMk/>
            <pc:sldMk cId="1170238719" sldId="648"/>
            <ac:spMk id="3" creationId="{E3555B53-5F38-5640-830B-9F65CA25318A}"/>
          </ac:spMkLst>
        </pc:spChg>
        <pc:spChg chg="add del mod">
          <ac:chgData name="Maria Fock" userId="5d25485a-ed44-4e41-bfa7-13a92194ba01" providerId="ADAL" clId="{F04F729F-5A62-45FD-8A64-085B20628AFA}" dt="2022-02-04T12:28:57.923" v="116"/>
          <ac:spMkLst>
            <pc:docMk/>
            <pc:sldMk cId="1170238719" sldId="648"/>
            <ac:spMk id="4" creationId="{E65E45CA-F2BE-4D99-8D45-5FFAB78BEF2D}"/>
          </ac:spMkLst>
        </pc:spChg>
        <pc:spChg chg="add del mod">
          <ac:chgData name="Maria Fock" userId="5d25485a-ed44-4e41-bfa7-13a92194ba01" providerId="ADAL" clId="{F04F729F-5A62-45FD-8A64-085B20628AFA}" dt="2022-02-04T12:29:04.868" v="119" actId="478"/>
          <ac:spMkLst>
            <pc:docMk/>
            <pc:sldMk cId="1170238719" sldId="648"/>
            <ac:spMk id="6" creationId="{6F584639-5687-45B2-9A78-C091AB4FD577}"/>
          </ac:spMkLst>
        </pc:spChg>
        <pc:spChg chg="add mod">
          <ac:chgData name="Maria Fock" userId="5d25485a-ed44-4e41-bfa7-13a92194ba01" providerId="ADAL" clId="{F04F729F-5A62-45FD-8A64-085B20628AFA}" dt="2022-02-04T12:29:17.976" v="146" actId="1076"/>
          <ac:spMkLst>
            <pc:docMk/>
            <pc:sldMk cId="1170238719" sldId="648"/>
            <ac:spMk id="7" creationId="{0FD5DEB4-0BCF-41C0-8AA5-7A2C9FCB11BD}"/>
          </ac:spMkLst>
        </pc:spChg>
      </pc:sldChg>
      <pc:sldChg chg="addSp delSp modSp mod modAnim">
        <pc:chgData name="Maria Fock" userId="5d25485a-ed44-4e41-bfa7-13a92194ba01" providerId="ADAL" clId="{F04F729F-5A62-45FD-8A64-085B20628AFA}" dt="2022-02-04T12:22:44.489" v="80" actId="20577"/>
        <pc:sldMkLst>
          <pc:docMk/>
          <pc:sldMk cId="3103749410" sldId="649"/>
        </pc:sldMkLst>
        <pc:spChg chg="mod">
          <ac:chgData name="Maria Fock" userId="5d25485a-ed44-4e41-bfa7-13a92194ba01" providerId="ADAL" clId="{F04F729F-5A62-45FD-8A64-085B20628AFA}" dt="2022-02-04T12:22:44.489" v="80" actId="20577"/>
          <ac:spMkLst>
            <pc:docMk/>
            <pc:sldMk cId="3103749410" sldId="649"/>
            <ac:spMk id="2" creationId="{3B96985C-4D24-4D4D-B881-C72C9BE8B29D}"/>
          </ac:spMkLst>
        </pc:spChg>
        <pc:spChg chg="del">
          <ac:chgData name="Maria Fock" userId="5d25485a-ed44-4e41-bfa7-13a92194ba01" providerId="ADAL" clId="{F04F729F-5A62-45FD-8A64-085B20628AFA}" dt="2022-02-04T12:11:16.711" v="1" actId="22"/>
          <ac:spMkLst>
            <pc:docMk/>
            <pc:sldMk cId="3103749410" sldId="649"/>
            <ac:spMk id="4" creationId="{B3919BD4-D767-4FF7-B464-8602F1AE4D78}"/>
          </ac:spMkLst>
        </pc:spChg>
        <pc:spChg chg="add del mod">
          <ac:chgData name="Maria Fock" userId="5d25485a-ed44-4e41-bfa7-13a92194ba01" providerId="ADAL" clId="{F04F729F-5A62-45FD-8A64-085B20628AFA}" dt="2022-02-04T12:13:38.207" v="6" actId="478"/>
          <ac:spMkLst>
            <pc:docMk/>
            <pc:sldMk cId="3103749410" sldId="649"/>
            <ac:spMk id="8" creationId="{8C4D6135-F10E-47B3-B424-2311FD774CBD}"/>
          </ac:spMkLst>
        </pc:spChg>
        <pc:picChg chg="add del mod ord">
          <ac:chgData name="Maria Fock" userId="5d25485a-ed44-4e41-bfa7-13a92194ba01" providerId="ADAL" clId="{F04F729F-5A62-45FD-8A64-085B20628AFA}" dt="2022-02-04T12:13:25.901" v="4" actId="478"/>
          <ac:picMkLst>
            <pc:docMk/>
            <pc:sldMk cId="3103749410" sldId="649"/>
            <ac:picMk id="5" creationId="{70B440B9-39E5-4402-B0C4-5FBC43E77522}"/>
          </ac:picMkLst>
        </pc:picChg>
        <pc:picChg chg="add mod">
          <ac:chgData name="Maria Fock" userId="5d25485a-ed44-4e41-bfa7-13a92194ba01" providerId="ADAL" clId="{F04F729F-5A62-45FD-8A64-085B20628AFA}" dt="2022-02-04T12:21:58.005" v="17" actId="1076"/>
          <ac:picMkLst>
            <pc:docMk/>
            <pc:sldMk cId="3103749410" sldId="649"/>
            <ac:picMk id="6" creationId="{0976AE80-B297-47C6-A753-D2D9760E18C8}"/>
          </ac:picMkLst>
        </pc:picChg>
      </pc:sldChg>
      <pc:sldChg chg="addSp delSp modSp add mod">
        <pc:chgData name="Maria Fock" userId="5d25485a-ed44-4e41-bfa7-13a92194ba01" providerId="ADAL" clId="{F04F729F-5A62-45FD-8A64-085B20628AFA}" dt="2022-02-04T16:42:01.684" v="444" actId="1076"/>
        <pc:sldMkLst>
          <pc:docMk/>
          <pc:sldMk cId="1441322060" sldId="650"/>
        </pc:sldMkLst>
        <pc:spChg chg="mod">
          <ac:chgData name="Maria Fock" userId="5d25485a-ed44-4e41-bfa7-13a92194ba01" providerId="ADAL" clId="{F04F729F-5A62-45FD-8A64-085B20628AFA}" dt="2022-02-04T16:41:41.715" v="443" actId="1076"/>
          <ac:spMkLst>
            <pc:docMk/>
            <pc:sldMk cId="1441322060" sldId="650"/>
            <ac:spMk id="3" creationId="{6B10B5DA-5C76-E046-9BEC-980E2B2ED2A1}"/>
          </ac:spMkLst>
        </pc:spChg>
        <pc:spChg chg="add del mod">
          <ac:chgData name="Maria Fock" userId="5d25485a-ed44-4e41-bfa7-13a92194ba01" providerId="ADAL" clId="{F04F729F-5A62-45FD-8A64-085B20628AFA}" dt="2022-02-04T15:00:25.029" v="187" actId="478"/>
          <ac:spMkLst>
            <pc:docMk/>
            <pc:sldMk cId="1441322060" sldId="650"/>
            <ac:spMk id="8" creationId="{2FEBA52A-7521-45EC-B2EA-F13A0461FE25}"/>
          </ac:spMkLst>
        </pc:spChg>
        <pc:picChg chg="add del mod">
          <ac:chgData name="Maria Fock" userId="5d25485a-ed44-4e41-bfa7-13a92194ba01" providerId="ADAL" clId="{F04F729F-5A62-45FD-8A64-085B20628AFA}" dt="2022-02-04T16:38:32.774" v="436" actId="478"/>
          <ac:picMkLst>
            <pc:docMk/>
            <pc:sldMk cId="1441322060" sldId="650"/>
            <ac:picMk id="5" creationId="{6A706D7A-E55B-4C20-A053-50C50E70D4F6}"/>
          </ac:picMkLst>
        </pc:picChg>
        <pc:picChg chg="add mod">
          <ac:chgData name="Maria Fock" userId="5d25485a-ed44-4e41-bfa7-13a92194ba01" providerId="ADAL" clId="{F04F729F-5A62-45FD-8A64-085B20628AFA}" dt="2022-02-04T16:42:01.684" v="444" actId="1076"/>
          <ac:picMkLst>
            <pc:docMk/>
            <pc:sldMk cId="1441322060" sldId="650"/>
            <ac:picMk id="6" creationId="{167D5D18-9B4E-4969-B242-D3471362B7C6}"/>
          </ac:picMkLst>
        </pc:picChg>
        <pc:picChg chg="del">
          <ac:chgData name="Maria Fock" userId="5d25485a-ed44-4e41-bfa7-13a92194ba01" providerId="ADAL" clId="{F04F729F-5A62-45FD-8A64-085B20628AFA}" dt="2022-02-04T15:00:20.581" v="186" actId="478"/>
          <ac:picMkLst>
            <pc:docMk/>
            <pc:sldMk cId="1441322060" sldId="650"/>
            <ac:picMk id="6" creationId="{B84F750D-D18A-42B9-86FC-1B4AA74B3419}"/>
          </ac:picMkLst>
        </pc:picChg>
      </pc:sldChg>
      <pc:sldChg chg="addSp delSp modSp add mod setBg delAnim modAnim">
        <pc:chgData name="Maria Fock" userId="5d25485a-ed44-4e41-bfa7-13a92194ba01" providerId="ADAL" clId="{F04F729F-5A62-45FD-8A64-085B20628AFA}" dt="2022-02-04T15:27:22.185" v="275"/>
        <pc:sldMkLst>
          <pc:docMk/>
          <pc:sldMk cId="1908306996" sldId="651"/>
        </pc:sldMkLst>
        <pc:picChg chg="add mod">
          <ac:chgData name="Maria Fock" userId="5d25485a-ed44-4e41-bfa7-13a92194ba01" providerId="ADAL" clId="{F04F729F-5A62-45FD-8A64-085B20628AFA}" dt="2022-02-04T15:19:35.321" v="232" actId="1076"/>
          <ac:picMkLst>
            <pc:docMk/>
            <pc:sldMk cId="1908306996" sldId="651"/>
            <ac:picMk id="3" creationId="{9D661A6E-D10D-4873-8D0B-3E47902A6269}"/>
          </ac:picMkLst>
        </pc:picChg>
        <pc:picChg chg="add mod">
          <ac:chgData name="Maria Fock" userId="5d25485a-ed44-4e41-bfa7-13a92194ba01" providerId="ADAL" clId="{F04F729F-5A62-45FD-8A64-085B20628AFA}" dt="2022-02-04T15:26:35.844" v="266" actId="1076"/>
          <ac:picMkLst>
            <pc:docMk/>
            <pc:sldMk cId="1908306996" sldId="651"/>
            <ac:picMk id="5" creationId="{E233B75B-5A2A-4B92-AB34-8BB15D8F1FF7}"/>
          </ac:picMkLst>
        </pc:picChg>
        <pc:picChg chg="del">
          <ac:chgData name="Maria Fock" userId="5d25485a-ed44-4e41-bfa7-13a92194ba01" providerId="ADAL" clId="{F04F729F-5A62-45FD-8A64-085B20628AFA}" dt="2022-02-04T15:19:42.437" v="234" actId="478"/>
          <ac:picMkLst>
            <pc:docMk/>
            <pc:sldMk cId="1908306996" sldId="651"/>
            <ac:picMk id="7" creationId="{3E0F78E3-7BE1-4ABE-9970-5610ABDE9F8C}"/>
          </ac:picMkLst>
        </pc:picChg>
        <pc:picChg chg="add mod">
          <ac:chgData name="Maria Fock" userId="5d25485a-ed44-4e41-bfa7-13a92194ba01" providerId="ADAL" clId="{F04F729F-5A62-45FD-8A64-085B20628AFA}" dt="2022-02-04T15:26:40.439" v="267" actId="1076"/>
          <ac:picMkLst>
            <pc:docMk/>
            <pc:sldMk cId="1908306996" sldId="651"/>
            <ac:picMk id="8" creationId="{83F2E6A6-5A91-4DE8-8F25-98594ADD7E2F}"/>
          </ac:picMkLst>
        </pc:picChg>
        <pc:picChg chg="del">
          <ac:chgData name="Maria Fock" userId="5d25485a-ed44-4e41-bfa7-13a92194ba01" providerId="ADAL" clId="{F04F729F-5A62-45FD-8A64-085B20628AFA}" dt="2022-02-04T15:19:45.257" v="235" actId="478"/>
          <ac:picMkLst>
            <pc:docMk/>
            <pc:sldMk cId="1908306996" sldId="651"/>
            <ac:picMk id="9" creationId="{E76127A2-82B0-4879-AE33-CC769E982BC7}"/>
          </ac:picMkLst>
        </pc:picChg>
        <pc:picChg chg="del">
          <ac:chgData name="Maria Fock" userId="5d25485a-ed44-4e41-bfa7-13a92194ba01" providerId="ADAL" clId="{F04F729F-5A62-45FD-8A64-085B20628AFA}" dt="2022-02-04T15:19:37.680" v="233" actId="478"/>
          <ac:picMkLst>
            <pc:docMk/>
            <pc:sldMk cId="1908306996" sldId="651"/>
            <ac:picMk id="11" creationId="{525C2D4A-36F4-4A5D-A50E-E5E3ECDBE517}"/>
          </ac:picMkLst>
        </pc:picChg>
        <pc:picChg chg="add mod">
          <ac:chgData name="Maria Fock" userId="5d25485a-ed44-4e41-bfa7-13a92194ba01" providerId="ADAL" clId="{F04F729F-5A62-45FD-8A64-085B20628AFA}" dt="2022-02-04T15:26:45.739" v="268" actId="1076"/>
          <ac:picMkLst>
            <pc:docMk/>
            <pc:sldMk cId="1908306996" sldId="651"/>
            <ac:picMk id="12" creationId="{939B0C6F-D813-460F-A7C3-A51010F3D5EC}"/>
          </ac:picMkLst>
        </pc:picChg>
        <pc:picChg chg="del">
          <ac:chgData name="Maria Fock" userId="5d25485a-ed44-4e41-bfa7-13a92194ba01" providerId="ADAL" clId="{F04F729F-5A62-45FD-8A64-085B20628AFA}" dt="2022-02-04T15:20:27.777" v="241" actId="478"/>
          <ac:picMkLst>
            <pc:docMk/>
            <pc:sldMk cId="1908306996" sldId="651"/>
            <ac:picMk id="13" creationId="{5E210EB5-A5B7-4625-A7DC-6348FEE60E67}"/>
          </ac:picMkLst>
        </pc:picChg>
        <pc:picChg chg="add mod">
          <ac:chgData name="Maria Fock" userId="5d25485a-ed44-4e41-bfa7-13a92194ba01" providerId="ADAL" clId="{F04F729F-5A62-45FD-8A64-085B20628AFA}" dt="2022-02-04T15:26:59.492" v="271" actId="1076"/>
          <ac:picMkLst>
            <pc:docMk/>
            <pc:sldMk cId="1908306996" sldId="651"/>
            <ac:picMk id="15" creationId="{DA93E83B-EEAD-4BEA-BC62-ACA194F73716}"/>
          </ac:picMkLst>
        </pc:picChg>
        <pc:picChg chg="add mod">
          <ac:chgData name="Maria Fock" userId="5d25485a-ed44-4e41-bfa7-13a92194ba01" providerId="ADAL" clId="{F04F729F-5A62-45FD-8A64-085B20628AFA}" dt="2022-02-04T15:27:06.315" v="272" actId="1076"/>
          <ac:picMkLst>
            <pc:docMk/>
            <pc:sldMk cId="1908306996" sldId="651"/>
            <ac:picMk id="17" creationId="{81F5837F-D869-4DDD-BDFF-27C2A0CBEBDC}"/>
          </ac:picMkLst>
        </pc:picChg>
      </pc:sldChg>
      <pc:sldChg chg="modSp add mod">
        <pc:chgData name="Maria Fock" userId="5d25485a-ed44-4e41-bfa7-13a92194ba01" providerId="ADAL" clId="{F04F729F-5A62-45FD-8A64-085B20628AFA}" dt="2022-02-04T16:32:57.248" v="435" actId="14100"/>
        <pc:sldMkLst>
          <pc:docMk/>
          <pc:sldMk cId="2542686788" sldId="653"/>
        </pc:sldMkLst>
        <pc:spChg chg="mod">
          <ac:chgData name="Maria Fock" userId="5d25485a-ed44-4e41-bfa7-13a92194ba01" providerId="ADAL" clId="{F04F729F-5A62-45FD-8A64-085B20628AFA}" dt="2022-02-04T16:32:57.248" v="435" actId="14100"/>
          <ac:spMkLst>
            <pc:docMk/>
            <pc:sldMk cId="2542686788" sldId="653"/>
            <ac:spMk id="3" creationId="{43C5EDA4-FFBA-8D42-8865-D25A10F960D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C49DC-22A7-4EB2-8460-1ED87307EFC5}"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D7FB89B6-67CA-4665-9DA9-EB9F38F2D7EB}">
      <dgm:prSet/>
      <dgm:spPr/>
      <dgm:t>
        <a:bodyPr/>
        <a:lstStyle/>
        <a:p>
          <a:r>
            <a:rPr lang="sv-SE" dirty="0"/>
            <a:t>Det är helt okej att sälja nakenbilder om det inte syns vem de föreställer. </a:t>
          </a:r>
          <a:endParaRPr lang="en-US" dirty="0"/>
        </a:p>
      </dgm:t>
    </dgm:pt>
    <dgm:pt modelId="{4034DED5-0A4F-432A-B70D-2E841CEB4B01}" type="parTrans" cxnId="{E2EF2576-7640-4073-8898-1E3913E99DE2}">
      <dgm:prSet/>
      <dgm:spPr/>
      <dgm:t>
        <a:bodyPr/>
        <a:lstStyle/>
        <a:p>
          <a:endParaRPr lang="en-US"/>
        </a:p>
      </dgm:t>
    </dgm:pt>
    <dgm:pt modelId="{DC8654CE-28A9-4383-B6EF-B980A6644E49}" type="sibTrans" cxnId="{E2EF2576-7640-4073-8898-1E3913E99DE2}">
      <dgm:prSet/>
      <dgm:spPr/>
      <dgm:t>
        <a:bodyPr/>
        <a:lstStyle/>
        <a:p>
          <a:endParaRPr lang="en-US"/>
        </a:p>
      </dgm:t>
    </dgm:pt>
    <dgm:pt modelId="{6CD8463F-9635-364C-8621-53E2801E4D7E}">
      <dgm:prSet/>
      <dgm:spPr/>
      <dgm:t>
        <a:bodyPr/>
        <a:lstStyle/>
        <a:p>
          <a:pPr>
            <a:buFont typeface="Symbol" pitchFamily="2" charset="2"/>
            <a:buChar char=""/>
          </a:pPr>
          <a:r>
            <a:rPr lang="sv-SE"/>
            <a:t>Det är okej att sälja nakenbilder om du verkligen behöver pengar. </a:t>
          </a:r>
        </a:p>
      </dgm:t>
    </dgm:pt>
    <dgm:pt modelId="{EA054231-13BF-7041-905E-93BE3E301611}" type="parTrans" cxnId="{D77BB005-CEDB-0F4D-BA7B-06B608AF9734}">
      <dgm:prSet/>
      <dgm:spPr/>
      <dgm:t>
        <a:bodyPr/>
        <a:lstStyle/>
        <a:p>
          <a:endParaRPr lang="sv-SE"/>
        </a:p>
      </dgm:t>
    </dgm:pt>
    <dgm:pt modelId="{B90E78C0-6312-174B-9291-48D5B47CCFDA}" type="sibTrans" cxnId="{D77BB005-CEDB-0F4D-BA7B-06B608AF9734}">
      <dgm:prSet/>
      <dgm:spPr/>
      <dgm:t>
        <a:bodyPr/>
        <a:lstStyle/>
        <a:p>
          <a:endParaRPr lang="sv-SE"/>
        </a:p>
      </dgm:t>
    </dgm:pt>
    <dgm:pt modelId="{C39F5F53-33D9-E44D-BBA9-CA6287628832}">
      <dgm:prSet/>
      <dgm:spPr/>
      <dgm:t>
        <a:bodyPr/>
        <a:lstStyle/>
        <a:p>
          <a:pPr>
            <a:buFont typeface="Symbol" pitchFamily="2" charset="2"/>
            <a:buChar char=""/>
          </a:pPr>
          <a:r>
            <a:rPr lang="sv-SE"/>
            <a:t>Det är en kul och spännande grej att sälja nakenbilder. </a:t>
          </a:r>
        </a:p>
      </dgm:t>
    </dgm:pt>
    <dgm:pt modelId="{E3649871-AF44-C546-9595-C7BA6288779A}" type="parTrans" cxnId="{DEA1F4EB-01FE-9841-A880-154018EBE88A}">
      <dgm:prSet/>
      <dgm:spPr/>
      <dgm:t>
        <a:bodyPr/>
        <a:lstStyle/>
        <a:p>
          <a:endParaRPr lang="sv-SE"/>
        </a:p>
      </dgm:t>
    </dgm:pt>
    <dgm:pt modelId="{DEA27960-511B-EC44-B651-A2888ECE585E}" type="sibTrans" cxnId="{DEA1F4EB-01FE-9841-A880-154018EBE88A}">
      <dgm:prSet/>
      <dgm:spPr/>
      <dgm:t>
        <a:bodyPr/>
        <a:lstStyle/>
        <a:p>
          <a:endParaRPr lang="sv-SE"/>
        </a:p>
      </dgm:t>
    </dgm:pt>
    <dgm:pt modelId="{7581837D-826B-1744-BBDD-45401E42C5CA}">
      <dgm:prSet/>
      <dgm:spPr/>
      <dgm:t>
        <a:bodyPr/>
        <a:lstStyle/>
        <a:p>
          <a:pPr>
            <a:buFont typeface="Symbol" pitchFamily="2" charset="2"/>
            <a:buChar char=""/>
          </a:pPr>
          <a:r>
            <a:rPr lang="sv-SE"/>
            <a:t>Kommer Charlie att sälja nakenbilder på sig själv?</a:t>
          </a:r>
        </a:p>
      </dgm:t>
    </dgm:pt>
    <dgm:pt modelId="{5E61FA66-0979-324D-8E4C-E8D316ECA287}" type="parTrans" cxnId="{B83F354A-CC5B-E540-940B-87D590C30861}">
      <dgm:prSet/>
      <dgm:spPr/>
      <dgm:t>
        <a:bodyPr/>
        <a:lstStyle/>
        <a:p>
          <a:endParaRPr lang="sv-SE"/>
        </a:p>
      </dgm:t>
    </dgm:pt>
    <dgm:pt modelId="{F2F0C14D-C92B-FC4E-B133-FA179A3D893F}" type="sibTrans" cxnId="{B83F354A-CC5B-E540-940B-87D590C30861}">
      <dgm:prSet/>
      <dgm:spPr/>
      <dgm:t>
        <a:bodyPr/>
        <a:lstStyle/>
        <a:p>
          <a:endParaRPr lang="sv-SE"/>
        </a:p>
      </dgm:t>
    </dgm:pt>
    <dgm:pt modelId="{B7A5FCCB-DF96-AD47-AEAC-7BF223B881BD}">
      <dgm:prSet/>
      <dgm:spPr/>
      <dgm:t>
        <a:bodyPr/>
        <a:lstStyle/>
        <a:p>
          <a:pPr>
            <a:buFont typeface="Symbol" pitchFamily="2" charset="2"/>
            <a:buChar char=""/>
          </a:pPr>
          <a:r>
            <a:rPr lang="sv-SE"/>
            <a:t>Nakenbilderna kan användas för utpressning senare.</a:t>
          </a:r>
        </a:p>
      </dgm:t>
    </dgm:pt>
    <dgm:pt modelId="{03D831D5-7D1E-1C45-8A51-EFE8C61F6F50}" type="parTrans" cxnId="{CC5D9E51-B1E5-B84A-8CE3-66B308FCE913}">
      <dgm:prSet/>
      <dgm:spPr/>
      <dgm:t>
        <a:bodyPr/>
        <a:lstStyle/>
        <a:p>
          <a:endParaRPr lang="sv-SE"/>
        </a:p>
      </dgm:t>
    </dgm:pt>
    <dgm:pt modelId="{AF11B8A3-1DDB-094E-B2DB-601EB9E45E31}" type="sibTrans" cxnId="{CC5D9E51-B1E5-B84A-8CE3-66B308FCE913}">
      <dgm:prSet/>
      <dgm:spPr/>
      <dgm:t>
        <a:bodyPr/>
        <a:lstStyle/>
        <a:p>
          <a:endParaRPr lang="sv-SE"/>
        </a:p>
      </dgm:t>
    </dgm:pt>
    <dgm:pt modelId="{CC18BC72-2932-7F45-9946-215470C4EF96}">
      <dgm:prSet/>
      <dgm:spPr/>
      <dgm:t>
        <a:bodyPr/>
        <a:lstStyle/>
        <a:p>
          <a:pPr>
            <a:buFont typeface="Symbol" pitchFamily="2" charset="2"/>
            <a:buChar char=""/>
          </a:pPr>
          <a:r>
            <a:rPr lang="sv-SE"/>
            <a:t>Den som säljer nakenbilder har makt över den som köper.</a:t>
          </a:r>
        </a:p>
      </dgm:t>
    </dgm:pt>
    <dgm:pt modelId="{091C21EE-170B-5443-9B43-D6746359B122}" type="parTrans" cxnId="{A14BB7CC-FFA7-3E46-AEBF-683C9E9440B1}">
      <dgm:prSet/>
      <dgm:spPr/>
      <dgm:t>
        <a:bodyPr/>
        <a:lstStyle/>
        <a:p>
          <a:endParaRPr lang="sv-SE"/>
        </a:p>
      </dgm:t>
    </dgm:pt>
    <dgm:pt modelId="{ADB943F2-C4DF-B049-B771-E091D9441303}" type="sibTrans" cxnId="{A14BB7CC-FFA7-3E46-AEBF-683C9E9440B1}">
      <dgm:prSet/>
      <dgm:spPr/>
      <dgm:t>
        <a:bodyPr/>
        <a:lstStyle/>
        <a:p>
          <a:endParaRPr lang="sv-SE"/>
        </a:p>
      </dgm:t>
    </dgm:pt>
    <dgm:pt modelId="{3FBA2193-BCAE-A04D-AA09-32EA2F271FCA}">
      <dgm:prSet/>
      <dgm:spPr/>
      <dgm:t>
        <a:bodyPr/>
        <a:lstStyle/>
        <a:p>
          <a:pPr>
            <a:buFont typeface="Symbol" pitchFamily="2" charset="2"/>
            <a:buChar char=""/>
          </a:pPr>
          <a:r>
            <a:rPr lang="sv-SE"/>
            <a:t>Den som köper nakenbilder har makt över den som säljer.</a:t>
          </a:r>
        </a:p>
      </dgm:t>
    </dgm:pt>
    <dgm:pt modelId="{63249429-7CD0-B646-8A5A-1D975FF2F6CE}" type="parTrans" cxnId="{DA00AE6B-5F42-474E-AA9F-814BDA40BE05}">
      <dgm:prSet/>
      <dgm:spPr/>
      <dgm:t>
        <a:bodyPr/>
        <a:lstStyle/>
        <a:p>
          <a:endParaRPr lang="sv-SE"/>
        </a:p>
      </dgm:t>
    </dgm:pt>
    <dgm:pt modelId="{C8188189-F318-464F-B06D-DBBFC9B6F056}" type="sibTrans" cxnId="{DA00AE6B-5F42-474E-AA9F-814BDA40BE05}">
      <dgm:prSet/>
      <dgm:spPr/>
      <dgm:t>
        <a:bodyPr/>
        <a:lstStyle/>
        <a:p>
          <a:endParaRPr lang="sv-SE"/>
        </a:p>
      </dgm:t>
    </dgm:pt>
    <dgm:pt modelId="{81C761D6-9B09-CD48-B833-111086C3D34D}" type="pres">
      <dgm:prSet presAssocID="{7E2C49DC-22A7-4EB2-8460-1ED87307EFC5}" presName="diagram" presStyleCnt="0">
        <dgm:presLayoutVars>
          <dgm:dir/>
          <dgm:resizeHandles val="exact"/>
        </dgm:presLayoutVars>
      </dgm:prSet>
      <dgm:spPr/>
    </dgm:pt>
    <dgm:pt modelId="{6D0B70AF-F965-DC4E-A47A-A52C3B6B31E8}" type="pres">
      <dgm:prSet presAssocID="{D7FB89B6-67CA-4665-9DA9-EB9F38F2D7EB}" presName="node" presStyleLbl="node1" presStyleIdx="0" presStyleCnt="7">
        <dgm:presLayoutVars>
          <dgm:bulletEnabled val="1"/>
        </dgm:presLayoutVars>
      </dgm:prSet>
      <dgm:spPr/>
    </dgm:pt>
    <dgm:pt modelId="{B7AEC8D9-F8C6-AA47-960A-49FF8373A2A5}" type="pres">
      <dgm:prSet presAssocID="{DC8654CE-28A9-4383-B6EF-B980A6644E49}" presName="sibTrans" presStyleCnt="0"/>
      <dgm:spPr/>
    </dgm:pt>
    <dgm:pt modelId="{1A7B7304-34FE-5D43-BA19-3C2015CCBD27}" type="pres">
      <dgm:prSet presAssocID="{6CD8463F-9635-364C-8621-53E2801E4D7E}" presName="node" presStyleLbl="node1" presStyleIdx="1" presStyleCnt="7">
        <dgm:presLayoutVars>
          <dgm:bulletEnabled val="1"/>
        </dgm:presLayoutVars>
      </dgm:prSet>
      <dgm:spPr/>
    </dgm:pt>
    <dgm:pt modelId="{7430DA7E-0E86-0643-AD6D-FD4CCA033CFF}" type="pres">
      <dgm:prSet presAssocID="{B90E78C0-6312-174B-9291-48D5B47CCFDA}" presName="sibTrans" presStyleCnt="0"/>
      <dgm:spPr/>
    </dgm:pt>
    <dgm:pt modelId="{39F9DF8B-111E-0E49-BDE7-EFD4ECF56F48}" type="pres">
      <dgm:prSet presAssocID="{C39F5F53-33D9-E44D-BBA9-CA6287628832}" presName="node" presStyleLbl="node1" presStyleIdx="2" presStyleCnt="7">
        <dgm:presLayoutVars>
          <dgm:bulletEnabled val="1"/>
        </dgm:presLayoutVars>
      </dgm:prSet>
      <dgm:spPr/>
    </dgm:pt>
    <dgm:pt modelId="{66307690-C1E0-4F48-9F93-C25E2F92E57E}" type="pres">
      <dgm:prSet presAssocID="{DEA27960-511B-EC44-B651-A2888ECE585E}" presName="sibTrans" presStyleCnt="0"/>
      <dgm:spPr/>
    </dgm:pt>
    <dgm:pt modelId="{05786A06-2435-C143-90AA-810FCCC902EF}" type="pres">
      <dgm:prSet presAssocID="{7581837D-826B-1744-BBDD-45401E42C5CA}" presName="node" presStyleLbl="node1" presStyleIdx="3" presStyleCnt="7">
        <dgm:presLayoutVars>
          <dgm:bulletEnabled val="1"/>
        </dgm:presLayoutVars>
      </dgm:prSet>
      <dgm:spPr/>
    </dgm:pt>
    <dgm:pt modelId="{2AB1024D-7DBC-9943-8622-BD2C56D59BB1}" type="pres">
      <dgm:prSet presAssocID="{F2F0C14D-C92B-FC4E-B133-FA179A3D893F}" presName="sibTrans" presStyleCnt="0"/>
      <dgm:spPr/>
    </dgm:pt>
    <dgm:pt modelId="{9208EDC4-AE36-D04F-9601-D9F4BA2AD58A}" type="pres">
      <dgm:prSet presAssocID="{B7A5FCCB-DF96-AD47-AEAC-7BF223B881BD}" presName="node" presStyleLbl="node1" presStyleIdx="4" presStyleCnt="7">
        <dgm:presLayoutVars>
          <dgm:bulletEnabled val="1"/>
        </dgm:presLayoutVars>
      </dgm:prSet>
      <dgm:spPr/>
    </dgm:pt>
    <dgm:pt modelId="{217A264B-3279-2F4D-989E-31A1708F1928}" type="pres">
      <dgm:prSet presAssocID="{AF11B8A3-1DDB-094E-B2DB-601EB9E45E31}" presName="sibTrans" presStyleCnt="0"/>
      <dgm:spPr/>
    </dgm:pt>
    <dgm:pt modelId="{DE46CAA6-9BDB-8940-8E56-E05154C528FC}" type="pres">
      <dgm:prSet presAssocID="{CC18BC72-2932-7F45-9946-215470C4EF96}" presName="node" presStyleLbl="node1" presStyleIdx="5" presStyleCnt="7">
        <dgm:presLayoutVars>
          <dgm:bulletEnabled val="1"/>
        </dgm:presLayoutVars>
      </dgm:prSet>
      <dgm:spPr/>
    </dgm:pt>
    <dgm:pt modelId="{E9498533-DD45-EC46-8D26-E2FAA3E786AB}" type="pres">
      <dgm:prSet presAssocID="{ADB943F2-C4DF-B049-B771-E091D9441303}" presName="sibTrans" presStyleCnt="0"/>
      <dgm:spPr/>
    </dgm:pt>
    <dgm:pt modelId="{F77D276E-C8A4-D649-BD6E-F341BE6E6CDD}" type="pres">
      <dgm:prSet presAssocID="{3FBA2193-BCAE-A04D-AA09-32EA2F271FCA}" presName="node" presStyleLbl="node1" presStyleIdx="6" presStyleCnt="7">
        <dgm:presLayoutVars>
          <dgm:bulletEnabled val="1"/>
        </dgm:presLayoutVars>
      </dgm:prSet>
      <dgm:spPr/>
    </dgm:pt>
  </dgm:ptLst>
  <dgm:cxnLst>
    <dgm:cxn modelId="{D77BB005-CEDB-0F4D-BA7B-06B608AF9734}" srcId="{7E2C49DC-22A7-4EB2-8460-1ED87307EFC5}" destId="{6CD8463F-9635-364C-8621-53E2801E4D7E}" srcOrd="1" destOrd="0" parTransId="{EA054231-13BF-7041-905E-93BE3E301611}" sibTransId="{B90E78C0-6312-174B-9291-48D5B47CCFDA}"/>
    <dgm:cxn modelId="{C6B6EF29-F9BB-E44D-9124-29EBF896EC08}" type="presOf" srcId="{6CD8463F-9635-364C-8621-53E2801E4D7E}" destId="{1A7B7304-34FE-5D43-BA19-3C2015CCBD27}" srcOrd="0" destOrd="0" presId="urn:microsoft.com/office/officeart/2005/8/layout/default"/>
    <dgm:cxn modelId="{DC10923E-AA6C-0242-81C2-925D969A95F6}" type="presOf" srcId="{D7FB89B6-67CA-4665-9DA9-EB9F38F2D7EB}" destId="{6D0B70AF-F965-DC4E-A47A-A52C3B6B31E8}" srcOrd="0" destOrd="0" presId="urn:microsoft.com/office/officeart/2005/8/layout/default"/>
    <dgm:cxn modelId="{2EED1747-5960-AD42-820F-77F6EC16E7B8}" type="presOf" srcId="{3FBA2193-BCAE-A04D-AA09-32EA2F271FCA}" destId="{F77D276E-C8A4-D649-BD6E-F341BE6E6CDD}" srcOrd="0" destOrd="0" presId="urn:microsoft.com/office/officeart/2005/8/layout/default"/>
    <dgm:cxn modelId="{B83F354A-CC5B-E540-940B-87D590C30861}" srcId="{7E2C49DC-22A7-4EB2-8460-1ED87307EFC5}" destId="{7581837D-826B-1744-BBDD-45401E42C5CA}" srcOrd="3" destOrd="0" parTransId="{5E61FA66-0979-324D-8E4C-E8D316ECA287}" sibTransId="{F2F0C14D-C92B-FC4E-B133-FA179A3D893F}"/>
    <dgm:cxn modelId="{DA00AE6B-5F42-474E-AA9F-814BDA40BE05}" srcId="{7E2C49DC-22A7-4EB2-8460-1ED87307EFC5}" destId="{3FBA2193-BCAE-A04D-AA09-32EA2F271FCA}" srcOrd="6" destOrd="0" parTransId="{63249429-7CD0-B646-8A5A-1D975FF2F6CE}" sibTransId="{C8188189-F318-464F-B06D-DBBFC9B6F056}"/>
    <dgm:cxn modelId="{CC5D9E51-B1E5-B84A-8CE3-66B308FCE913}" srcId="{7E2C49DC-22A7-4EB2-8460-1ED87307EFC5}" destId="{B7A5FCCB-DF96-AD47-AEAC-7BF223B881BD}" srcOrd="4" destOrd="0" parTransId="{03D831D5-7D1E-1C45-8A51-EFE8C61F6F50}" sibTransId="{AF11B8A3-1DDB-094E-B2DB-601EB9E45E31}"/>
    <dgm:cxn modelId="{2D290452-0FFD-744C-A596-ED2D55426852}" type="presOf" srcId="{B7A5FCCB-DF96-AD47-AEAC-7BF223B881BD}" destId="{9208EDC4-AE36-D04F-9601-D9F4BA2AD58A}" srcOrd="0" destOrd="0" presId="urn:microsoft.com/office/officeart/2005/8/layout/default"/>
    <dgm:cxn modelId="{E2EF2576-7640-4073-8898-1E3913E99DE2}" srcId="{7E2C49DC-22A7-4EB2-8460-1ED87307EFC5}" destId="{D7FB89B6-67CA-4665-9DA9-EB9F38F2D7EB}" srcOrd="0" destOrd="0" parTransId="{4034DED5-0A4F-432A-B70D-2E841CEB4B01}" sibTransId="{DC8654CE-28A9-4383-B6EF-B980A6644E49}"/>
    <dgm:cxn modelId="{EAC838C8-AF94-FD40-8560-46362D8873A8}" type="presOf" srcId="{7581837D-826B-1744-BBDD-45401E42C5CA}" destId="{05786A06-2435-C143-90AA-810FCCC902EF}" srcOrd="0" destOrd="0" presId="urn:microsoft.com/office/officeart/2005/8/layout/default"/>
    <dgm:cxn modelId="{84BDAEC9-84B4-634F-A7F8-ABE638069D86}" type="presOf" srcId="{C39F5F53-33D9-E44D-BBA9-CA6287628832}" destId="{39F9DF8B-111E-0E49-BDE7-EFD4ECF56F48}" srcOrd="0" destOrd="0" presId="urn:microsoft.com/office/officeart/2005/8/layout/default"/>
    <dgm:cxn modelId="{A14BB7CC-FFA7-3E46-AEBF-683C9E9440B1}" srcId="{7E2C49DC-22A7-4EB2-8460-1ED87307EFC5}" destId="{CC18BC72-2932-7F45-9946-215470C4EF96}" srcOrd="5" destOrd="0" parTransId="{091C21EE-170B-5443-9B43-D6746359B122}" sibTransId="{ADB943F2-C4DF-B049-B771-E091D9441303}"/>
    <dgm:cxn modelId="{0B44ADD0-6DE2-8846-8353-9A4CE67E5614}" type="presOf" srcId="{CC18BC72-2932-7F45-9946-215470C4EF96}" destId="{DE46CAA6-9BDB-8940-8E56-E05154C528FC}" srcOrd="0" destOrd="0" presId="urn:microsoft.com/office/officeart/2005/8/layout/default"/>
    <dgm:cxn modelId="{B17F7EDC-854B-964B-AAC4-26DDBC8B43B7}" type="presOf" srcId="{7E2C49DC-22A7-4EB2-8460-1ED87307EFC5}" destId="{81C761D6-9B09-CD48-B833-111086C3D34D}" srcOrd="0" destOrd="0" presId="urn:microsoft.com/office/officeart/2005/8/layout/default"/>
    <dgm:cxn modelId="{DEA1F4EB-01FE-9841-A880-154018EBE88A}" srcId="{7E2C49DC-22A7-4EB2-8460-1ED87307EFC5}" destId="{C39F5F53-33D9-E44D-BBA9-CA6287628832}" srcOrd="2" destOrd="0" parTransId="{E3649871-AF44-C546-9595-C7BA6288779A}" sibTransId="{DEA27960-511B-EC44-B651-A2888ECE585E}"/>
    <dgm:cxn modelId="{0759D3DC-4C66-8B4A-9152-105496DC6D3E}" type="presParOf" srcId="{81C761D6-9B09-CD48-B833-111086C3D34D}" destId="{6D0B70AF-F965-DC4E-A47A-A52C3B6B31E8}" srcOrd="0" destOrd="0" presId="urn:microsoft.com/office/officeart/2005/8/layout/default"/>
    <dgm:cxn modelId="{83C22A67-688C-2C4D-B360-149CF96A7D1E}" type="presParOf" srcId="{81C761D6-9B09-CD48-B833-111086C3D34D}" destId="{B7AEC8D9-F8C6-AA47-960A-49FF8373A2A5}" srcOrd="1" destOrd="0" presId="urn:microsoft.com/office/officeart/2005/8/layout/default"/>
    <dgm:cxn modelId="{DCFE40F3-8528-D94A-AEC4-BD9066362D5D}" type="presParOf" srcId="{81C761D6-9B09-CD48-B833-111086C3D34D}" destId="{1A7B7304-34FE-5D43-BA19-3C2015CCBD27}" srcOrd="2" destOrd="0" presId="urn:microsoft.com/office/officeart/2005/8/layout/default"/>
    <dgm:cxn modelId="{1D55E096-4EAA-994E-840A-A98B1F4664CC}" type="presParOf" srcId="{81C761D6-9B09-CD48-B833-111086C3D34D}" destId="{7430DA7E-0E86-0643-AD6D-FD4CCA033CFF}" srcOrd="3" destOrd="0" presId="urn:microsoft.com/office/officeart/2005/8/layout/default"/>
    <dgm:cxn modelId="{144B54C0-D1D9-6746-913A-0E2EEAAFE294}" type="presParOf" srcId="{81C761D6-9B09-CD48-B833-111086C3D34D}" destId="{39F9DF8B-111E-0E49-BDE7-EFD4ECF56F48}" srcOrd="4" destOrd="0" presId="urn:microsoft.com/office/officeart/2005/8/layout/default"/>
    <dgm:cxn modelId="{53C4CA9B-2807-2E46-A938-714DDF0C3C85}" type="presParOf" srcId="{81C761D6-9B09-CD48-B833-111086C3D34D}" destId="{66307690-C1E0-4F48-9F93-C25E2F92E57E}" srcOrd="5" destOrd="0" presId="urn:microsoft.com/office/officeart/2005/8/layout/default"/>
    <dgm:cxn modelId="{23788766-B1AD-2444-A549-515200D07004}" type="presParOf" srcId="{81C761D6-9B09-CD48-B833-111086C3D34D}" destId="{05786A06-2435-C143-90AA-810FCCC902EF}" srcOrd="6" destOrd="0" presId="urn:microsoft.com/office/officeart/2005/8/layout/default"/>
    <dgm:cxn modelId="{5834AD6C-F2AF-BA4F-B0E8-8E57D04E4942}" type="presParOf" srcId="{81C761D6-9B09-CD48-B833-111086C3D34D}" destId="{2AB1024D-7DBC-9943-8622-BD2C56D59BB1}" srcOrd="7" destOrd="0" presId="urn:microsoft.com/office/officeart/2005/8/layout/default"/>
    <dgm:cxn modelId="{D71CFCB4-4116-6C44-9FAE-99997BD473CE}" type="presParOf" srcId="{81C761D6-9B09-CD48-B833-111086C3D34D}" destId="{9208EDC4-AE36-D04F-9601-D9F4BA2AD58A}" srcOrd="8" destOrd="0" presId="urn:microsoft.com/office/officeart/2005/8/layout/default"/>
    <dgm:cxn modelId="{96082758-9DE6-4145-A698-0178C752EC13}" type="presParOf" srcId="{81C761D6-9B09-CD48-B833-111086C3D34D}" destId="{217A264B-3279-2F4D-989E-31A1708F1928}" srcOrd="9" destOrd="0" presId="urn:microsoft.com/office/officeart/2005/8/layout/default"/>
    <dgm:cxn modelId="{AABA9C5E-1F99-8644-AC68-961F92ADE771}" type="presParOf" srcId="{81C761D6-9B09-CD48-B833-111086C3D34D}" destId="{DE46CAA6-9BDB-8940-8E56-E05154C528FC}" srcOrd="10" destOrd="0" presId="urn:microsoft.com/office/officeart/2005/8/layout/default"/>
    <dgm:cxn modelId="{50DFF3AF-A738-F948-B79E-BADF0097EAE0}" type="presParOf" srcId="{81C761D6-9B09-CD48-B833-111086C3D34D}" destId="{E9498533-DD45-EC46-8D26-E2FAA3E786AB}" srcOrd="11" destOrd="0" presId="urn:microsoft.com/office/officeart/2005/8/layout/default"/>
    <dgm:cxn modelId="{47A0EFC1-2CD0-B546-A42B-49CE1F2F1E82}" type="presParOf" srcId="{81C761D6-9B09-CD48-B833-111086C3D34D}" destId="{F77D276E-C8A4-D649-BD6E-F341BE6E6CDD}"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2C49DC-22A7-4EB2-8460-1ED87307EFC5}"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00E49746-FEDF-B443-9193-CF7AF4628826}">
      <dgm:prSet/>
      <dgm:spPr/>
      <dgm:t>
        <a:bodyPr/>
        <a:lstStyle/>
        <a:p>
          <a:pPr>
            <a:buFont typeface="Symbol" pitchFamily="2" charset="2"/>
            <a:buChar char=""/>
          </a:pPr>
          <a:r>
            <a:rPr lang="sv-SE"/>
            <a:t>Det värsta som kan hända är att föräldrarna får veta.</a:t>
          </a:r>
        </a:p>
      </dgm:t>
    </dgm:pt>
    <dgm:pt modelId="{C2283447-04BF-844F-9943-AC6AC02C08C5}" type="parTrans" cxnId="{8479975E-EFD9-A743-AC0E-5D78DEA884D3}">
      <dgm:prSet/>
      <dgm:spPr/>
      <dgm:t>
        <a:bodyPr/>
        <a:lstStyle/>
        <a:p>
          <a:endParaRPr lang="sv-SE"/>
        </a:p>
      </dgm:t>
    </dgm:pt>
    <dgm:pt modelId="{A1087168-EAC9-5140-87A3-581F0A045499}" type="sibTrans" cxnId="{8479975E-EFD9-A743-AC0E-5D78DEA884D3}">
      <dgm:prSet/>
      <dgm:spPr/>
      <dgm:t>
        <a:bodyPr/>
        <a:lstStyle/>
        <a:p>
          <a:endParaRPr lang="sv-SE"/>
        </a:p>
      </dgm:t>
    </dgm:pt>
    <dgm:pt modelId="{68DFA6CF-8EB1-DB44-AB79-B8C8BAEFDC8B}">
      <dgm:prSet/>
      <dgm:spPr/>
      <dgm:t>
        <a:bodyPr/>
        <a:lstStyle/>
        <a:p>
          <a:pPr>
            <a:buFont typeface="Symbol" pitchFamily="2" charset="2"/>
            <a:buChar char=""/>
          </a:pPr>
          <a:r>
            <a:rPr lang="sv-SE" dirty="0"/>
            <a:t>Det vore jobbigt om den som köper nakenbilder får reda på vem man är.</a:t>
          </a:r>
        </a:p>
      </dgm:t>
    </dgm:pt>
    <dgm:pt modelId="{236BE8DF-3D30-8F4E-BAA3-2095D7CFE663}" type="parTrans" cxnId="{60C766FD-7B0C-154F-B130-1338466CB23E}">
      <dgm:prSet/>
      <dgm:spPr/>
      <dgm:t>
        <a:bodyPr/>
        <a:lstStyle/>
        <a:p>
          <a:endParaRPr lang="sv-SE"/>
        </a:p>
      </dgm:t>
    </dgm:pt>
    <dgm:pt modelId="{EAC06F62-7123-FA48-8554-DE20168A6A78}" type="sibTrans" cxnId="{60C766FD-7B0C-154F-B130-1338466CB23E}">
      <dgm:prSet/>
      <dgm:spPr/>
      <dgm:t>
        <a:bodyPr/>
        <a:lstStyle/>
        <a:p>
          <a:endParaRPr lang="sv-SE"/>
        </a:p>
      </dgm:t>
    </dgm:pt>
    <dgm:pt modelId="{2A415930-5CA4-D34E-A1C6-23418EB9F19B}">
      <dgm:prSet/>
      <dgm:spPr/>
      <dgm:t>
        <a:bodyPr/>
        <a:lstStyle/>
        <a:p>
          <a:pPr>
            <a:buFont typeface="Symbol" pitchFamily="2" charset="2"/>
            <a:buChar char=""/>
          </a:pPr>
          <a:r>
            <a:rPr lang="sv-SE"/>
            <a:t>Andra ska inte döma den som säljer nakenbilder.</a:t>
          </a:r>
        </a:p>
      </dgm:t>
    </dgm:pt>
    <dgm:pt modelId="{812861D4-6562-AF45-8E63-40E2B0C9B0AC}" type="parTrans" cxnId="{6593AF32-9553-B84A-9DA6-30BAE21D89B1}">
      <dgm:prSet/>
      <dgm:spPr/>
      <dgm:t>
        <a:bodyPr/>
        <a:lstStyle/>
        <a:p>
          <a:endParaRPr lang="sv-SE"/>
        </a:p>
      </dgm:t>
    </dgm:pt>
    <dgm:pt modelId="{FFF83B8D-6814-5548-BBE7-958B3317B375}" type="sibTrans" cxnId="{6593AF32-9553-B84A-9DA6-30BAE21D89B1}">
      <dgm:prSet/>
      <dgm:spPr/>
      <dgm:t>
        <a:bodyPr/>
        <a:lstStyle/>
        <a:p>
          <a:endParaRPr lang="sv-SE"/>
        </a:p>
      </dgm:t>
    </dgm:pt>
    <dgm:pt modelId="{F498A02E-EB85-EA45-9310-EBA520C13844}">
      <dgm:prSet/>
      <dgm:spPr/>
      <dgm:t>
        <a:bodyPr/>
        <a:lstStyle/>
        <a:p>
          <a:pPr>
            <a:buFont typeface="Symbol" pitchFamily="2" charset="2"/>
            <a:buChar char=""/>
          </a:pPr>
          <a:r>
            <a:rPr lang="sv-SE"/>
            <a:t>Sälja nakenbilder är ett bra sätt att tjäna pengar.</a:t>
          </a:r>
        </a:p>
      </dgm:t>
    </dgm:pt>
    <dgm:pt modelId="{6B5585F7-4826-8B45-813F-CF2F835276FE}" type="parTrans" cxnId="{8CF9340E-91C8-0240-B39E-1D8AB6834917}">
      <dgm:prSet/>
      <dgm:spPr/>
      <dgm:t>
        <a:bodyPr/>
        <a:lstStyle/>
        <a:p>
          <a:endParaRPr lang="sv-SE"/>
        </a:p>
      </dgm:t>
    </dgm:pt>
    <dgm:pt modelId="{7ECACD9E-C592-0142-8831-E383BE83BC23}" type="sibTrans" cxnId="{8CF9340E-91C8-0240-B39E-1D8AB6834917}">
      <dgm:prSet/>
      <dgm:spPr/>
      <dgm:t>
        <a:bodyPr/>
        <a:lstStyle/>
        <a:p>
          <a:endParaRPr lang="sv-SE"/>
        </a:p>
      </dgm:t>
    </dgm:pt>
    <dgm:pt modelId="{C4CD5324-AABC-7644-9CEF-D2BA8C987CE0}">
      <dgm:prSet/>
      <dgm:spPr/>
      <dgm:t>
        <a:bodyPr/>
        <a:lstStyle/>
        <a:p>
          <a:pPr>
            <a:buFont typeface="Symbol" pitchFamily="2" charset="2"/>
            <a:buChar char=""/>
          </a:pPr>
          <a:r>
            <a:rPr lang="sv-SE"/>
            <a:t>Skyll dig själv om du inte tar chansen att tjäna pengar.</a:t>
          </a:r>
        </a:p>
      </dgm:t>
    </dgm:pt>
    <dgm:pt modelId="{21F37A30-A7A0-A74E-8351-841A0741C274}" type="parTrans" cxnId="{BB182569-4FF0-CA4D-A031-1000A198447A}">
      <dgm:prSet/>
      <dgm:spPr/>
      <dgm:t>
        <a:bodyPr/>
        <a:lstStyle/>
        <a:p>
          <a:endParaRPr lang="sv-SE"/>
        </a:p>
      </dgm:t>
    </dgm:pt>
    <dgm:pt modelId="{B12B8B29-5587-4640-9EC6-AB5FE03400F2}" type="sibTrans" cxnId="{BB182569-4FF0-CA4D-A031-1000A198447A}">
      <dgm:prSet/>
      <dgm:spPr/>
      <dgm:t>
        <a:bodyPr/>
        <a:lstStyle/>
        <a:p>
          <a:endParaRPr lang="sv-SE"/>
        </a:p>
      </dgm:t>
    </dgm:pt>
    <dgm:pt modelId="{DBB4030B-6588-C04C-AA30-1E8C8D69E27C}">
      <dgm:prSet/>
      <dgm:spPr/>
      <dgm:t>
        <a:bodyPr/>
        <a:lstStyle/>
        <a:p>
          <a:pPr>
            <a:buFont typeface="Symbol" pitchFamily="2" charset="2"/>
            <a:buChar char=""/>
          </a:pPr>
          <a:r>
            <a:rPr lang="sv-SE"/>
            <a:t>Sådana pengar känns fel.</a:t>
          </a:r>
        </a:p>
      </dgm:t>
    </dgm:pt>
    <dgm:pt modelId="{504CE66E-6A29-4141-AF03-D389EAC382D4}" type="parTrans" cxnId="{19603B2C-1DB4-A14B-9D95-8A468DF32882}">
      <dgm:prSet/>
      <dgm:spPr/>
      <dgm:t>
        <a:bodyPr/>
        <a:lstStyle/>
        <a:p>
          <a:endParaRPr lang="sv-SE"/>
        </a:p>
      </dgm:t>
    </dgm:pt>
    <dgm:pt modelId="{F1DA63D1-6BCE-2E4C-9FA1-5FB54A400889}" type="sibTrans" cxnId="{19603B2C-1DB4-A14B-9D95-8A468DF32882}">
      <dgm:prSet/>
      <dgm:spPr/>
      <dgm:t>
        <a:bodyPr/>
        <a:lstStyle/>
        <a:p>
          <a:endParaRPr lang="sv-SE"/>
        </a:p>
      </dgm:t>
    </dgm:pt>
    <dgm:pt modelId="{FE0B8DCE-CC66-FA47-B7D3-3DB96E2E00C8}">
      <dgm:prSet/>
      <dgm:spPr/>
      <dgm:t>
        <a:bodyPr/>
        <a:lstStyle/>
        <a:p>
          <a:pPr>
            <a:buFont typeface="Symbol" pitchFamily="2" charset="2"/>
            <a:buChar char=""/>
          </a:pPr>
          <a:r>
            <a:rPr lang="sv-SE"/>
            <a:t>Man ska jobba för sina pengar.</a:t>
          </a:r>
        </a:p>
      </dgm:t>
    </dgm:pt>
    <dgm:pt modelId="{F532421C-F034-7F40-B892-B11C4D917A38}" type="parTrans" cxnId="{CFC0750B-0CC1-EA43-963F-B03B92B11EC7}">
      <dgm:prSet/>
      <dgm:spPr/>
      <dgm:t>
        <a:bodyPr/>
        <a:lstStyle/>
        <a:p>
          <a:endParaRPr lang="sv-SE"/>
        </a:p>
      </dgm:t>
    </dgm:pt>
    <dgm:pt modelId="{A0C9AE35-3BCF-0447-AE5F-34AA5F423843}" type="sibTrans" cxnId="{CFC0750B-0CC1-EA43-963F-B03B92B11EC7}">
      <dgm:prSet/>
      <dgm:spPr/>
      <dgm:t>
        <a:bodyPr/>
        <a:lstStyle/>
        <a:p>
          <a:endParaRPr lang="sv-SE"/>
        </a:p>
      </dgm:t>
    </dgm:pt>
    <dgm:pt modelId="{1BA4DD3E-2C40-8946-8C56-91346CE5733C}">
      <dgm:prSet/>
      <dgm:spPr/>
      <dgm:t>
        <a:bodyPr/>
        <a:lstStyle/>
        <a:p>
          <a:pPr>
            <a:buFont typeface="Symbol" pitchFamily="2" charset="2"/>
            <a:buChar char=""/>
          </a:pPr>
          <a:r>
            <a:rPr lang="sv-SE"/>
            <a:t>Nakenbilder är ingen big deal så länge bilderna är anonyma.</a:t>
          </a:r>
        </a:p>
      </dgm:t>
    </dgm:pt>
    <dgm:pt modelId="{4A885298-4424-7947-B61C-8DFE1E093E1B}" type="parTrans" cxnId="{48628E07-1801-0645-8D5D-C4C84778DFCE}">
      <dgm:prSet/>
      <dgm:spPr/>
      <dgm:t>
        <a:bodyPr/>
        <a:lstStyle/>
        <a:p>
          <a:endParaRPr lang="sv-SE"/>
        </a:p>
      </dgm:t>
    </dgm:pt>
    <dgm:pt modelId="{A49E0233-C9B2-E642-BC4B-17F91DD8FE89}" type="sibTrans" cxnId="{48628E07-1801-0645-8D5D-C4C84778DFCE}">
      <dgm:prSet/>
      <dgm:spPr/>
      <dgm:t>
        <a:bodyPr/>
        <a:lstStyle/>
        <a:p>
          <a:endParaRPr lang="sv-SE"/>
        </a:p>
      </dgm:t>
    </dgm:pt>
    <dgm:pt modelId="{81C761D6-9B09-CD48-B833-111086C3D34D}" type="pres">
      <dgm:prSet presAssocID="{7E2C49DC-22A7-4EB2-8460-1ED87307EFC5}" presName="diagram" presStyleCnt="0">
        <dgm:presLayoutVars>
          <dgm:dir/>
          <dgm:resizeHandles val="exact"/>
        </dgm:presLayoutVars>
      </dgm:prSet>
      <dgm:spPr/>
    </dgm:pt>
    <dgm:pt modelId="{B74A183C-7957-AB48-9B90-F2416D83762B}" type="pres">
      <dgm:prSet presAssocID="{00E49746-FEDF-B443-9193-CF7AF4628826}" presName="node" presStyleLbl="node1" presStyleIdx="0" presStyleCnt="8">
        <dgm:presLayoutVars>
          <dgm:bulletEnabled val="1"/>
        </dgm:presLayoutVars>
      </dgm:prSet>
      <dgm:spPr/>
    </dgm:pt>
    <dgm:pt modelId="{93AE7053-B462-3F4B-BA07-8D7F3764E847}" type="pres">
      <dgm:prSet presAssocID="{A1087168-EAC9-5140-87A3-581F0A045499}" presName="sibTrans" presStyleCnt="0"/>
      <dgm:spPr/>
    </dgm:pt>
    <dgm:pt modelId="{B47731D0-F4DF-7545-8CF5-45BB33000EE4}" type="pres">
      <dgm:prSet presAssocID="{68DFA6CF-8EB1-DB44-AB79-B8C8BAEFDC8B}" presName="node" presStyleLbl="node1" presStyleIdx="1" presStyleCnt="8">
        <dgm:presLayoutVars>
          <dgm:bulletEnabled val="1"/>
        </dgm:presLayoutVars>
      </dgm:prSet>
      <dgm:spPr/>
    </dgm:pt>
    <dgm:pt modelId="{7B0D761E-C142-B648-B861-E3D6FC1C7E02}" type="pres">
      <dgm:prSet presAssocID="{EAC06F62-7123-FA48-8554-DE20168A6A78}" presName="sibTrans" presStyleCnt="0"/>
      <dgm:spPr/>
    </dgm:pt>
    <dgm:pt modelId="{F8E55670-CDE6-4944-B53C-393F5CB2FFE8}" type="pres">
      <dgm:prSet presAssocID="{2A415930-5CA4-D34E-A1C6-23418EB9F19B}" presName="node" presStyleLbl="node1" presStyleIdx="2" presStyleCnt="8">
        <dgm:presLayoutVars>
          <dgm:bulletEnabled val="1"/>
        </dgm:presLayoutVars>
      </dgm:prSet>
      <dgm:spPr/>
    </dgm:pt>
    <dgm:pt modelId="{16CD9A11-F718-FC49-8065-112E48EA9C22}" type="pres">
      <dgm:prSet presAssocID="{FFF83B8D-6814-5548-BBE7-958B3317B375}" presName="sibTrans" presStyleCnt="0"/>
      <dgm:spPr/>
    </dgm:pt>
    <dgm:pt modelId="{FF45D6B9-0091-974C-BA14-37212592F1ED}" type="pres">
      <dgm:prSet presAssocID="{F498A02E-EB85-EA45-9310-EBA520C13844}" presName="node" presStyleLbl="node1" presStyleIdx="3" presStyleCnt="8">
        <dgm:presLayoutVars>
          <dgm:bulletEnabled val="1"/>
        </dgm:presLayoutVars>
      </dgm:prSet>
      <dgm:spPr/>
    </dgm:pt>
    <dgm:pt modelId="{B25A51D1-28B4-E649-88E2-464AD355B38B}" type="pres">
      <dgm:prSet presAssocID="{7ECACD9E-C592-0142-8831-E383BE83BC23}" presName="sibTrans" presStyleCnt="0"/>
      <dgm:spPr/>
    </dgm:pt>
    <dgm:pt modelId="{FCD6B70D-9322-A846-8378-43FC9DEFF48D}" type="pres">
      <dgm:prSet presAssocID="{C4CD5324-AABC-7644-9CEF-D2BA8C987CE0}" presName="node" presStyleLbl="node1" presStyleIdx="4" presStyleCnt="8">
        <dgm:presLayoutVars>
          <dgm:bulletEnabled val="1"/>
        </dgm:presLayoutVars>
      </dgm:prSet>
      <dgm:spPr/>
    </dgm:pt>
    <dgm:pt modelId="{F4E4EC92-B5B7-4741-97BF-4CBCAF76959A}" type="pres">
      <dgm:prSet presAssocID="{B12B8B29-5587-4640-9EC6-AB5FE03400F2}" presName="sibTrans" presStyleCnt="0"/>
      <dgm:spPr/>
    </dgm:pt>
    <dgm:pt modelId="{60F26CE5-6E93-AF48-B073-8D5C48E89C57}" type="pres">
      <dgm:prSet presAssocID="{DBB4030B-6588-C04C-AA30-1E8C8D69E27C}" presName="node" presStyleLbl="node1" presStyleIdx="5" presStyleCnt="8">
        <dgm:presLayoutVars>
          <dgm:bulletEnabled val="1"/>
        </dgm:presLayoutVars>
      </dgm:prSet>
      <dgm:spPr/>
    </dgm:pt>
    <dgm:pt modelId="{47E9ACEB-CD0F-4C41-84AA-1F18CB5D22DD}" type="pres">
      <dgm:prSet presAssocID="{F1DA63D1-6BCE-2E4C-9FA1-5FB54A400889}" presName="sibTrans" presStyleCnt="0"/>
      <dgm:spPr/>
    </dgm:pt>
    <dgm:pt modelId="{50D58B21-D07C-A940-B89C-86E5E6716451}" type="pres">
      <dgm:prSet presAssocID="{FE0B8DCE-CC66-FA47-B7D3-3DB96E2E00C8}" presName="node" presStyleLbl="node1" presStyleIdx="6" presStyleCnt="8">
        <dgm:presLayoutVars>
          <dgm:bulletEnabled val="1"/>
        </dgm:presLayoutVars>
      </dgm:prSet>
      <dgm:spPr/>
    </dgm:pt>
    <dgm:pt modelId="{B8685CF3-0C85-C148-9028-94F905C1E410}" type="pres">
      <dgm:prSet presAssocID="{A0C9AE35-3BCF-0447-AE5F-34AA5F423843}" presName="sibTrans" presStyleCnt="0"/>
      <dgm:spPr/>
    </dgm:pt>
    <dgm:pt modelId="{D1693FA7-4B28-4B46-BA00-544F1619DCA2}" type="pres">
      <dgm:prSet presAssocID="{1BA4DD3E-2C40-8946-8C56-91346CE5733C}" presName="node" presStyleLbl="node1" presStyleIdx="7" presStyleCnt="8">
        <dgm:presLayoutVars>
          <dgm:bulletEnabled val="1"/>
        </dgm:presLayoutVars>
      </dgm:prSet>
      <dgm:spPr/>
    </dgm:pt>
  </dgm:ptLst>
  <dgm:cxnLst>
    <dgm:cxn modelId="{48628E07-1801-0645-8D5D-C4C84778DFCE}" srcId="{7E2C49DC-22A7-4EB2-8460-1ED87307EFC5}" destId="{1BA4DD3E-2C40-8946-8C56-91346CE5733C}" srcOrd="7" destOrd="0" parTransId="{4A885298-4424-7947-B61C-8DFE1E093E1B}" sibTransId="{A49E0233-C9B2-E642-BC4B-17F91DD8FE89}"/>
    <dgm:cxn modelId="{CFC0750B-0CC1-EA43-963F-B03B92B11EC7}" srcId="{7E2C49DC-22A7-4EB2-8460-1ED87307EFC5}" destId="{FE0B8DCE-CC66-FA47-B7D3-3DB96E2E00C8}" srcOrd="6" destOrd="0" parTransId="{F532421C-F034-7F40-B892-B11C4D917A38}" sibTransId="{A0C9AE35-3BCF-0447-AE5F-34AA5F423843}"/>
    <dgm:cxn modelId="{8CF9340E-91C8-0240-B39E-1D8AB6834917}" srcId="{7E2C49DC-22A7-4EB2-8460-1ED87307EFC5}" destId="{F498A02E-EB85-EA45-9310-EBA520C13844}" srcOrd="3" destOrd="0" parTransId="{6B5585F7-4826-8B45-813F-CF2F835276FE}" sibTransId="{7ECACD9E-C592-0142-8831-E383BE83BC23}"/>
    <dgm:cxn modelId="{C2174E0E-695F-D445-8B64-B7F7D0EC4F7D}" type="presOf" srcId="{68DFA6CF-8EB1-DB44-AB79-B8C8BAEFDC8B}" destId="{B47731D0-F4DF-7545-8CF5-45BB33000EE4}" srcOrd="0" destOrd="0" presId="urn:microsoft.com/office/officeart/2005/8/layout/default"/>
    <dgm:cxn modelId="{F27E2729-A79B-3642-AD4F-2810C48FD1FD}" type="presOf" srcId="{C4CD5324-AABC-7644-9CEF-D2BA8C987CE0}" destId="{FCD6B70D-9322-A846-8378-43FC9DEFF48D}" srcOrd="0" destOrd="0" presId="urn:microsoft.com/office/officeart/2005/8/layout/default"/>
    <dgm:cxn modelId="{19603B2C-1DB4-A14B-9D95-8A468DF32882}" srcId="{7E2C49DC-22A7-4EB2-8460-1ED87307EFC5}" destId="{DBB4030B-6588-C04C-AA30-1E8C8D69E27C}" srcOrd="5" destOrd="0" parTransId="{504CE66E-6A29-4141-AF03-D389EAC382D4}" sibTransId="{F1DA63D1-6BCE-2E4C-9FA1-5FB54A400889}"/>
    <dgm:cxn modelId="{6593AF32-9553-B84A-9DA6-30BAE21D89B1}" srcId="{7E2C49DC-22A7-4EB2-8460-1ED87307EFC5}" destId="{2A415930-5CA4-D34E-A1C6-23418EB9F19B}" srcOrd="2" destOrd="0" parTransId="{812861D4-6562-AF45-8E63-40E2B0C9B0AC}" sibTransId="{FFF83B8D-6814-5548-BBE7-958B3317B375}"/>
    <dgm:cxn modelId="{15AC9B38-9CCB-E147-B43F-65385598C54D}" type="presOf" srcId="{DBB4030B-6588-C04C-AA30-1E8C8D69E27C}" destId="{60F26CE5-6E93-AF48-B073-8D5C48E89C57}" srcOrd="0" destOrd="0" presId="urn:microsoft.com/office/officeart/2005/8/layout/default"/>
    <dgm:cxn modelId="{2D93713B-E8FF-994D-AC2D-94CC7DB52BF1}" type="presOf" srcId="{00E49746-FEDF-B443-9193-CF7AF4628826}" destId="{B74A183C-7957-AB48-9B90-F2416D83762B}" srcOrd="0" destOrd="0" presId="urn:microsoft.com/office/officeart/2005/8/layout/default"/>
    <dgm:cxn modelId="{8479975E-EFD9-A743-AC0E-5D78DEA884D3}" srcId="{7E2C49DC-22A7-4EB2-8460-1ED87307EFC5}" destId="{00E49746-FEDF-B443-9193-CF7AF4628826}" srcOrd="0" destOrd="0" parTransId="{C2283447-04BF-844F-9943-AC6AC02C08C5}" sibTransId="{A1087168-EAC9-5140-87A3-581F0A045499}"/>
    <dgm:cxn modelId="{BB182569-4FF0-CA4D-A031-1000A198447A}" srcId="{7E2C49DC-22A7-4EB2-8460-1ED87307EFC5}" destId="{C4CD5324-AABC-7644-9CEF-D2BA8C987CE0}" srcOrd="4" destOrd="0" parTransId="{21F37A30-A7A0-A74E-8351-841A0741C274}" sibTransId="{B12B8B29-5587-4640-9EC6-AB5FE03400F2}"/>
    <dgm:cxn modelId="{CE80C249-D861-C949-BAE5-C77D13ACCC4F}" type="presOf" srcId="{1BA4DD3E-2C40-8946-8C56-91346CE5733C}" destId="{D1693FA7-4B28-4B46-BA00-544F1619DCA2}" srcOrd="0" destOrd="0" presId="urn:microsoft.com/office/officeart/2005/8/layout/default"/>
    <dgm:cxn modelId="{E6D653A4-BA97-0E44-831F-00B593C55FEA}" type="presOf" srcId="{F498A02E-EB85-EA45-9310-EBA520C13844}" destId="{FF45D6B9-0091-974C-BA14-37212592F1ED}" srcOrd="0" destOrd="0" presId="urn:microsoft.com/office/officeart/2005/8/layout/default"/>
    <dgm:cxn modelId="{A1818CB5-27AB-5846-905F-4193F4625DCE}" type="presOf" srcId="{FE0B8DCE-CC66-FA47-B7D3-3DB96E2E00C8}" destId="{50D58B21-D07C-A940-B89C-86E5E6716451}" srcOrd="0" destOrd="0" presId="urn:microsoft.com/office/officeart/2005/8/layout/default"/>
    <dgm:cxn modelId="{B17F7EDC-854B-964B-AAC4-26DDBC8B43B7}" type="presOf" srcId="{7E2C49DC-22A7-4EB2-8460-1ED87307EFC5}" destId="{81C761D6-9B09-CD48-B833-111086C3D34D}" srcOrd="0" destOrd="0" presId="urn:microsoft.com/office/officeart/2005/8/layout/default"/>
    <dgm:cxn modelId="{9E2200EC-78FD-FE46-90C8-20CA31F00183}" type="presOf" srcId="{2A415930-5CA4-D34E-A1C6-23418EB9F19B}" destId="{F8E55670-CDE6-4944-B53C-393F5CB2FFE8}" srcOrd="0" destOrd="0" presId="urn:microsoft.com/office/officeart/2005/8/layout/default"/>
    <dgm:cxn modelId="{60C766FD-7B0C-154F-B130-1338466CB23E}" srcId="{7E2C49DC-22A7-4EB2-8460-1ED87307EFC5}" destId="{68DFA6CF-8EB1-DB44-AB79-B8C8BAEFDC8B}" srcOrd="1" destOrd="0" parTransId="{236BE8DF-3D30-8F4E-BAA3-2095D7CFE663}" sibTransId="{EAC06F62-7123-FA48-8554-DE20168A6A78}"/>
    <dgm:cxn modelId="{4F5928BD-6C10-B04A-9650-005D6344CC92}" type="presParOf" srcId="{81C761D6-9B09-CD48-B833-111086C3D34D}" destId="{B74A183C-7957-AB48-9B90-F2416D83762B}" srcOrd="0" destOrd="0" presId="urn:microsoft.com/office/officeart/2005/8/layout/default"/>
    <dgm:cxn modelId="{BE83F522-45E1-384C-A8A8-774D53BFB2E3}" type="presParOf" srcId="{81C761D6-9B09-CD48-B833-111086C3D34D}" destId="{93AE7053-B462-3F4B-BA07-8D7F3764E847}" srcOrd="1" destOrd="0" presId="urn:microsoft.com/office/officeart/2005/8/layout/default"/>
    <dgm:cxn modelId="{15F2191B-C5E7-BA46-B8BF-7718F1BD068F}" type="presParOf" srcId="{81C761D6-9B09-CD48-B833-111086C3D34D}" destId="{B47731D0-F4DF-7545-8CF5-45BB33000EE4}" srcOrd="2" destOrd="0" presId="urn:microsoft.com/office/officeart/2005/8/layout/default"/>
    <dgm:cxn modelId="{345BB99D-823B-2E44-96D1-ABB2DD77F6CB}" type="presParOf" srcId="{81C761D6-9B09-CD48-B833-111086C3D34D}" destId="{7B0D761E-C142-B648-B861-E3D6FC1C7E02}" srcOrd="3" destOrd="0" presId="urn:microsoft.com/office/officeart/2005/8/layout/default"/>
    <dgm:cxn modelId="{FFDF4791-59FB-AA4E-834C-E01F12AE30CC}" type="presParOf" srcId="{81C761D6-9B09-CD48-B833-111086C3D34D}" destId="{F8E55670-CDE6-4944-B53C-393F5CB2FFE8}" srcOrd="4" destOrd="0" presId="urn:microsoft.com/office/officeart/2005/8/layout/default"/>
    <dgm:cxn modelId="{782D1170-57AC-6540-8197-7B978DC3DA9E}" type="presParOf" srcId="{81C761D6-9B09-CD48-B833-111086C3D34D}" destId="{16CD9A11-F718-FC49-8065-112E48EA9C22}" srcOrd="5" destOrd="0" presId="urn:microsoft.com/office/officeart/2005/8/layout/default"/>
    <dgm:cxn modelId="{039F73DD-0B36-534C-BD36-309113C9C20A}" type="presParOf" srcId="{81C761D6-9B09-CD48-B833-111086C3D34D}" destId="{FF45D6B9-0091-974C-BA14-37212592F1ED}" srcOrd="6" destOrd="0" presId="urn:microsoft.com/office/officeart/2005/8/layout/default"/>
    <dgm:cxn modelId="{B103538A-0387-F749-B509-4E3F13F15F1B}" type="presParOf" srcId="{81C761D6-9B09-CD48-B833-111086C3D34D}" destId="{B25A51D1-28B4-E649-88E2-464AD355B38B}" srcOrd="7" destOrd="0" presId="urn:microsoft.com/office/officeart/2005/8/layout/default"/>
    <dgm:cxn modelId="{A18132EB-B8EB-244C-8E6A-6EFF460B6D15}" type="presParOf" srcId="{81C761D6-9B09-CD48-B833-111086C3D34D}" destId="{FCD6B70D-9322-A846-8378-43FC9DEFF48D}" srcOrd="8" destOrd="0" presId="urn:microsoft.com/office/officeart/2005/8/layout/default"/>
    <dgm:cxn modelId="{E21BD2C9-C608-D547-B544-802902BB86DC}" type="presParOf" srcId="{81C761D6-9B09-CD48-B833-111086C3D34D}" destId="{F4E4EC92-B5B7-4741-97BF-4CBCAF76959A}" srcOrd="9" destOrd="0" presId="urn:microsoft.com/office/officeart/2005/8/layout/default"/>
    <dgm:cxn modelId="{E3940E47-FB8A-E844-9794-8AB0B082580D}" type="presParOf" srcId="{81C761D6-9B09-CD48-B833-111086C3D34D}" destId="{60F26CE5-6E93-AF48-B073-8D5C48E89C57}" srcOrd="10" destOrd="0" presId="urn:microsoft.com/office/officeart/2005/8/layout/default"/>
    <dgm:cxn modelId="{277AD070-5F3B-7D44-9FD8-C902C5EC454F}" type="presParOf" srcId="{81C761D6-9B09-CD48-B833-111086C3D34D}" destId="{47E9ACEB-CD0F-4C41-84AA-1F18CB5D22DD}" srcOrd="11" destOrd="0" presId="urn:microsoft.com/office/officeart/2005/8/layout/default"/>
    <dgm:cxn modelId="{361A84CB-D98E-0D42-8606-E5BED98F4BE7}" type="presParOf" srcId="{81C761D6-9B09-CD48-B833-111086C3D34D}" destId="{50D58B21-D07C-A940-B89C-86E5E6716451}" srcOrd="12" destOrd="0" presId="urn:microsoft.com/office/officeart/2005/8/layout/default"/>
    <dgm:cxn modelId="{1A62843D-A3EB-CC4E-8C36-24C47028CADF}" type="presParOf" srcId="{81C761D6-9B09-CD48-B833-111086C3D34D}" destId="{B8685CF3-0C85-C148-9028-94F905C1E410}" srcOrd="13" destOrd="0" presId="urn:microsoft.com/office/officeart/2005/8/layout/default"/>
    <dgm:cxn modelId="{5BB00053-101E-B547-AACD-E99EDB57ACF0}" type="presParOf" srcId="{81C761D6-9B09-CD48-B833-111086C3D34D}" destId="{D1693FA7-4B28-4B46-BA00-544F1619DCA2}"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2C49DC-22A7-4EB2-8460-1ED87307EFC5}"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DAE681C4-413D-A14A-AE63-A756915D3F35}">
      <dgm:prSet/>
      <dgm:spPr/>
      <dgm:t>
        <a:bodyPr/>
        <a:lstStyle/>
        <a:p>
          <a:pPr>
            <a:buFont typeface="Symbol" pitchFamily="2" charset="2"/>
            <a:buChar char=""/>
          </a:pPr>
          <a:r>
            <a:rPr lang="sv-SE"/>
            <a:t>Nakenbilder utan huvud är bara tråkiga.</a:t>
          </a:r>
        </a:p>
      </dgm:t>
    </dgm:pt>
    <dgm:pt modelId="{DB916BDF-0E3A-784C-9F98-05DF448EC326}" type="parTrans" cxnId="{BAB6BFB5-560C-F549-A21C-6DC0A55F4456}">
      <dgm:prSet/>
      <dgm:spPr/>
      <dgm:t>
        <a:bodyPr/>
        <a:lstStyle/>
        <a:p>
          <a:endParaRPr lang="sv-SE"/>
        </a:p>
      </dgm:t>
    </dgm:pt>
    <dgm:pt modelId="{0BB05021-8B3A-544B-8434-4F15A0F468D2}" type="sibTrans" cxnId="{BAB6BFB5-560C-F549-A21C-6DC0A55F4456}">
      <dgm:prSet/>
      <dgm:spPr/>
      <dgm:t>
        <a:bodyPr/>
        <a:lstStyle/>
        <a:p>
          <a:endParaRPr lang="sv-SE"/>
        </a:p>
      </dgm:t>
    </dgm:pt>
    <dgm:pt modelId="{66BB7B63-D1A5-D140-92EC-115877396F52}">
      <dgm:prSet/>
      <dgm:spPr/>
      <dgm:t>
        <a:bodyPr/>
        <a:lstStyle/>
        <a:p>
          <a:pPr>
            <a:buFont typeface="Symbol" pitchFamily="2" charset="2"/>
            <a:buChar char=""/>
          </a:pPr>
          <a:r>
            <a:rPr lang="sv-SE"/>
            <a:t>Vuxna förstår inte hur unga tänker.</a:t>
          </a:r>
        </a:p>
      </dgm:t>
    </dgm:pt>
    <dgm:pt modelId="{49944BC3-E975-7545-8447-2DFDA774134A}" type="parTrans" cxnId="{2055B91F-D15F-3E4F-B880-C44CDE0785DE}">
      <dgm:prSet/>
      <dgm:spPr/>
      <dgm:t>
        <a:bodyPr/>
        <a:lstStyle/>
        <a:p>
          <a:endParaRPr lang="sv-SE"/>
        </a:p>
      </dgm:t>
    </dgm:pt>
    <dgm:pt modelId="{9A97F49F-C888-2246-A8DB-EFBD53D42ACB}" type="sibTrans" cxnId="{2055B91F-D15F-3E4F-B880-C44CDE0785DE}">
      <dgm:prSet/>
      <dgm:spPr/>
      <dgm:t>
        <a:bodyPr/>
        <a:lstStyle/>
        <a:p>
          <a:endParaRPr lang="sv-SE"/>
        </a:p>
      </dgm:t>
    </dgm:pt>
    <dgm:pt modelId="{88702967-C5FC-5440-857A-E7759F5B0500}">
      <dgm:prSet/>
      <dgm:spPr/>
      <dgm:t>
        <a:bodyPr/>
        <a:lstStyle/>
        <a:p>
          <a:pPr>
            <a:buFont typeface="Symbol" pitchFamily="2" charset="2"/>
            <a:buChar char=""/>
          </a:pPr>
          <a:r>
            <a:rPr lang="sv-SE"/>
            <a:t>Det går att prata med vissa vuxna.</a:t>
          </a:r>
        </a:p>
      </dgm:t>
    </dgm:pt>
    <dgm:pt modelId="{C5D177AD-66F9-2244-94FE-D4E0B3DE436D}" type="parTrans" cxnId="{E481323C-3E91-2049-A057-7CA891D2A019}">
      <dgm:prSet/>
      <dgm:spPr/>
      <dgm:t>
        <a:bodyPr/>
        <a:lstStyle/>
        <a:p>
          <a:endParaRPr lang="sv-SE"/>
        </a:p>
      </dgm:t>
    </dgm:pt>
    <dgm:pt modelId="{94591CF3-D5AF-0A4E-8522-AB23E57A09F9}" type="sibTrans" cxnId="{E481323C-3E91-2049-A057-7CA891D2A019}">
      <dgm:prSet/>
      <dgm:spPr/>
      <dgm:t>
        <a:bodyPr/>
        <a:lstStyle/>
        <a:p>
          <a:endParaRPr lang="sv-SE"/>
        </a:p>
      </dgm:t>
    </dgm:pt>
    <dgm:pt modelId="{4B7537E1-190D-7D47-9CE9-B20BC2C24482}">
      <dgm:prSet/>
      <dgm:spPr/>
      <dgm:t>
        <a:bodyPr/>
        <a:lstStyle/>
        <a:p>
          <a:pPr>
            <a:buFont typeface="Symbol" pitchFamily="2" charset="2"/>
            <a:buChar char=""/>
          </a:pPr>
          <a:r>
            <a:rPr lang="sv-SE"/>
            <a:t>Föräldrar får aldrig veta vad vi gör på sociala medier.</a:t>
          </a:r>
        </a:p>
      </dgm:t>
    </dgm:pt>
    <dgm:pt modelId="{2C1C48B2-3BBD-A240-9A71-E660DD6BEEAB}" type="parTrans" cxnId="{A1FDD4A2-AFE9-CF49-8692-D73C0605A9F4}">
      <dgm:prSet/>
      <dgm:spPr/>
      <dgm:t>
        <a:bodyPr/>
        <a:lstStyle/>
        <a:p>
          <a:endParaRPr lang="sv-SE"/>
        </a:p>
      </dgm:t>
    </dgm:pt>
    <dgm:pt modelId="{7FCACA2F-07A7-9048-939F-E39BC087C5E4}" type="sibTrans" cxnId="{A1FDD4A2-AFE9-CF49-8692-D73C0605A9F4}">
      <dgm:prSet/>
      <dgm:spPr/>
      <dgm:t>
        <a:bodyPr/>
        <a:lstStyle/>
        <a:p>
          <a:endParaRPr lang="sv-SE"/>
        </a:p>
      </dgm:t>
    </dgm:pt>
    <dgm:pt modelId="{FA6A8707-B3F6-794F-84D6-71370FEDB915}">
      <dgm:prSet/>
      <dgm:spPr/>
      <dgm:t>
        <a:bodyPr/>
        <a:lstStyle/>
        <a:p>
          <a:pPr>
            <a:buFont typeface="Symbol" pitchFamily="2" charset="2"/>
            <a:buChar char=""/>
          </a:pPr>
          <a:r>
            <a:rPr lang="sv-SE"/>
            <a:t>Jag vet vem jag kan prata med om jag mår dåligt över något som hänt.</a:t>
          </a:r>
        </a:p>
      </dgm:t>
    </dgm:pt>
    <dgm:pt modelId="{D2FAFF70-03DE-154A-9E5F-00F455CB7C75}" type="parTrans" cxnId="{421CD1FB-0385-DA43-9222-66ECD89888B1}">
      <dgm:prSet/>
      <dgm:spPr/>
      <dgm:t>
        <a:bodyPr/>
        <a:lstStyle/>
        <a:p>
          <a:endParaRPr lang="sv-SE"/>
        </a:p>
      </dgm:t>
    </dgm:pt>
    <dgm:pt modelId="{F296DF71-B657-7E45-A386-CCAED5CE9693}" type="sibTrans" cxnId="{421CD1FB-0385-DA43-9222-66ECD89888B1}">
      <dgm:prSet/>
      <dgm:spPr/>
      <dgm:t>
        <a:bodyPr/>
        <a:lstStyle/>
        <a:p>
          <a:endParaRPr lang="sv-SE"/>
        </a:p>
      </dgm:t>
    </dgm:pt>
    <dgm:pt modelId="{75E1FB71-1AC7-0F49-A1C1-E23AB19F4FF7}">
      <dgm:prSet/>
      <dgm:spPr/>
      <dgm:t>
        <a:bodyPr/>
        <a:lstStyle/>
        <a:p>
          <a:pPr>
            <a:buFont typeface="Symbol" pitchFamily="2" charset="2"/>
            <a:buChar char=""/>
          </a:pPr>
          <a:r>
            <a:rPr lang="sv-SE"/>
            <a:t>Den som valt att göra något ska inte ha dåligt samvete.</a:t>
          </a:r>
        </a:p>
      </dgm:t>
    </dgm:pt>
    <dgm:pt modelId="{ADBAAFEA-BD6E-6041-8FA0-10614364953F}" type="parTrans" cxnId="{DA15F31F-7C29-704F-B745-64D40E5DF913}">
      <dgm:prSet/>
      <dgm:spPr/>
      <dgm:t>
        <a:bodyPr/>
        <a:lstStyle/>
        <a:p>
          <a:endParaRPr lang="sv-SE"/>
        </a:p>
      </dgm:t>
    </dgm:pt>
    <dgm:pt modelId="{B8610D51-048C-5C41-B695-C9479C9C6AD7}" type="sibTrans" cxnId="{DA15F31F-7C29-704F-B745-64D40E5DF913}">
      <dgm:prSet/>
      <dgm:spPr/>
      <dgm:t>
        <a:bodyPr/>
        <a:lstStyle/>
        <a:p>
          <a:endParaRPr lang="sv-SE"/>
        </a:p>
      </dgm:t>
    </dgm:pt>
    <dgm:pt modelId="{31DE23AC-E56C-6944-A648-6652EA544CD5}">
      <dgm:prSet/>
      <dgm:spPr/>
      <dgm:t>
        <a:bodyPr/>
        <a:lstStyle/>
        <a:p>
          <a:pPr>
            <a:buFont typeface="Symbol" pitchFamily="2" charset="2"/>
            <a:buChar char=""/>
          </a:pPr>
          <a:r>
            <a:rPr lang="sv-SE"/>
            <a:t>Den som säljer nakenbilder ska tänka på vad det kan leda till i framtiden.</a:t>
          </a:r>
        </a:p>
      </dgm:t>
    </dgm:pt>
    <dgm:pt modelId="{0C41C591-5CF3-F345-9B67-C5834219427B}" type="parTrans" cxnId="{B64DEA5F-1567-434E-A555-7652EFE8BDA5}">
      <dgm:prSet/>
      <dgm:spPr/>
      <dgm:t>
        <a:bodyPr/>
        <a:lstStyle/>
        <a:p>
          <a:endParaRPr lang="sv-SE"/>
        </a:p>
      </dgm:t>
    </dgm:pt>
    <dgm:pt modelId="{FF0ADFD5-BEA3-7145-BBB1-FC51E3100795}" type="sibTrans" cxnId="{B64DEA5F-1567-434E-A555-7652EFE8BDA5}">
      <dgm:prSet/>
      <dgm:spPr/>
      <dgm:t>
        <a:bodyPr/>
        <a:lstStyle/>
        <a:p>
          <a:endParaRPr lang="sv-SE"/>
        </a:p>
      </dgm:t>
    </dgm:pt>
    <dgm:pt modelId="{BF43262A-5C4E-D049-B5D6-407C55E96690}">
      <dgm:prSet/>
      <dgm:spPr/>
      <dgm:t>
        <a:bodyPr/>
        <a:lstStyle/>
        <a:p>
          <a:pPr>
            <a:buFont typeface="Symbol" pitchFamily="2" charset="2"/>
            <a:buChar char=""/>
          </a:pPr>
          <a:r>
            <a:rPr lang="sv-SE"/>
            <a:t>På vår skola finns det vuxna att prata med.</a:t>
          </a:r>
        </a:p>
      </dgm:t>
    </dgm:pt>
    <dgm:pt modelId="{02175E78-B3F6-4943-983E-D0F346F88BF2}" type="parTrans" cxnId="{6D067A1B-15DE-EE4B-9E5E-F703E7BF3C9F}">
      <dgm:prSet/>
      <dgm:spPr/>
      <dgm:t>
        <a:bodyPr/>
        <a:lstStyle/>
        <a:p>
          <a:endParaRPr lang="sv-SE"/>
        </a:p>
      </dgm:t>
    </dgm:pt>
    <dgm:pt modelId="{7EBD0DC0-2672-004C-A733-D94DDA0B32EE}" type="sibTrans" cxnId="{6D067A1B-15DE-EE4B-9E5E-F703E7BF3C9F}">
      <dgm:prSet/>
      <dgm:spPr/>
      <dgm:t>
        <a:bodyPr/>
        <a:lstStyle/>
        <a:p>
          <a:endParaRPr lang="sv-SE"/>
        </a:p>
      </dgm:t>
    </dgm:pt>
    <dgm:pt modelId="{84B683FF-D4AE-6847-830C-26F07DFAE162}">
      <dgm:prSet/>
      <dgm:spPr/>
      <dgm:t>
        <a:bodyPr/>
        <a:lstStyle/>
        <a:p>
          <a:pPr>
            <a:buFont typeface="Symbol" pitchFamily="2" charset="2"/>
            <a:buChar char=""/>
          </a:pPr>
          <a:r>
            <a:rPr lang="sv-SE"/>
            <a:t>Det är lätt att gå sin egen väg och strunta i grupptryck.</a:t>
          </a:r>
        </a:p>
      </dgm:t>
    </dgm:pt>
    <dgm:pt modelId="{264F5304-194D-1A4E-88B4-89C28B2CA5D9}" type="parTrans" cxnId="{0631E514-6635-CB4F-AD5C-7DB20F400CB8}">
      <dgm:prSet/>
      <dgm:spPr/>
      <dgm:t>
        <a:bodyPr/>
        <a:lstStyle/>
        <a:p>
          <a:endParaRPr lang="sv-SE"/>
        </a:p>
      </dgm:t>
    </dgm:pt>
    <dgm:pt modelId="{9C257E38-42F3-1D41-B705-C82F737528E7}" type="sibTrans" cxnId="{0631E514-6635-CB4F-AD5C-7DB20F400CB8}">
      <dgm:prSet/>
      <dgm:spPr/>
      <dgm:t>
        <a:bodyPr/>
        <a:lstStyle/>
        <a:p>
          <a:endParaRPr lang="sv-SE"/>
        </a:p>
      </dgm:t>
    </dgm:pt>
    <dgm:pt modelId="{0F020901-BCA5-124D-9357-25546C8E96FF}">
      <dgm:prSet/>
      <dgm:spPr/>
      <dgm:t>
        <a:bodyPr/>
        <a:lstStyle/>
        <a:p>
          <a:pPr>
            <a:buFont typeface="Symbol" pitchFamily="2" charset="2"/>
            <a:buChar char=""/>
          </a:pPr>
          <a:r>
            <a:rPr lang="sv-SE"/>
            <a:t>Det går inte att prata med vuxna.</a:t>
          </a:r>
        </a:p>
      </dgm:t>
    </dgm:pt>
    <dgm:pt modelId="{9A7A67AF-8622-1F41-B1A1-916F58A6243B}" type="parTrans" cxnId="{BAE92FF3-E12C-EA40-ACAE-A3B5B0D78A0E}">
      <dgm:prSet/>
      <dgm:spPr/>
      <dgm:t>
        <a:bodyPr/>
        <a:lstStyle/>
        <a:p>
          <a:endParaRPr lang="sv-SE"/>
        </a:p>
      </dgm:t>
    </dgm:pt>
    <dgm:pt modelId="{F524AA74-37E1-8A4F-9D54-869AADF62A86}" type="sibTrans" cxnId="{BAE92FF3-E12C-EA40-ACAE-A3B5B0D78A0E}">
      <dgm:prSet/>
      <dgm:spPr/>
      <dgm:t>
        <a:bodyPr/>
        <a:lstStyle/>
        <a:p>
          <a:endParaRPr lang="sv-SE"/>
        </a:p>
      </dgm:t>
    </dgm:pt>
    <dgm:pt modelId="{81C761D6-9B09-CD48-B833-111086C3D34D}" type="pres">
      <dgm:prSet presAssocID="{7E2C49DC-22A7-4EB2-8460-1ED87307EFC5}" presName="diagram" presStyleCnt="0">
        <dgm:presLayoutVars>
          <dgm:dir/>
          <dgm:resizeHandles val="exact"/>
        </dgm:presLayoutVars>
      </dgm:prSet>
      <dgm:spPr/>
    </dgm:pt>
    <dgm:pt modelId="{1B258845-A2B5-B740-8D81-6943A039E4D6}" type="pres">
      <dgm:prSet presAssocID="{DAE681C4-413D-A14A-AE63-A756915D3F35}" presName="node" presStyleLbl="node1" presStyleIdx="0" presStyleCnt="10">
        <dgm:presLayoutVars>
          <dgm:bulletEnabled val="1"/>
        </dgm:presLayoutVars>
      </dgm:prSet>
      <dgm:spPr/>
    </dgm:pt>
    <dgm:pt modelId="{EB7076C6-EB2B-3648-9759-F70BC57454B8}" type="pres">
      <dgm:prSet presAssocID="{0BB05021-8B3A-544B-8434-4F15A0F468D2}" presName="sibTrans" presStyleCnt="0"/>
      <dgm:spPr/>
    </dgm:pt>
    <dgm:pt modelId="{4521A66E-C4FB-474C-9CC8-E8BF84065948}" type="pres">
      <dgm:prSet presAssocID="{66BB7B63-D1A5-D140-92EC-115877396F52}" presName="node" presStyleLbl="node1" presStyleIdx="1" presStyleCnt="10">
        <dgm:presLayoutVars>
          <dgm:bulletEnabled val="1"/>
        </dgm:presLayoutVars>
      </dgm:prSet>
      <dgm:spPr/>
    </dgm:pt>
    <dgm:pt modelId="{B7F4491C-C8C7-6649-8DD3-D0297419CEAA}" type="pres">
      <dgm:prSet presAssocID="{9A97F49F-C888-2246-A8DB-EFBD53D42ACB}" presName="sibTrans" presStyleCnt="0"/>
      <dgm:spPr/>
    </dgm:pt>
    <dgm:pt modelId="{B7449590-FE94-6943-AD30-47BD751E7CF1}" type="pres">
      <dgm:prSet presAssocID="{88702967-C5FC-5440-857A-E7759F5B0500}" presName="node" presStyleLbl="node1" presStyleIdx="2" presStyleCnt="10">
        <dgm:presLayoutVars>
          <dgm:bulletEnabled val="1"/>
        </dgm:presLayoutVars>
      </dgm:prSet>
      <dgm:spPr/>
    </dgm:pt>
    <dgm:pt modelId="{98152419-8CBC-9D42-8E90-0DD53516DC15}" type="pres">
      <dgm:prSet presAssocID="{94591CF3-D5AF-0A4E-8522-AB23E57A09F9}" presName="sibTrans" presStyleCnt="0"/>
      <dgm:spPr/>
    </dgm:pt>
    <dgm:pt modelId="{E63814C9-C691-BC46-9E8F-43343FABCA97}" type="pres">
      <dgm:prSet presAssocID="{4B7537E1-190D-7D47-9CE9-B20BC2C24482}" presName="node" presStyleLbl="node1" presStyleIdx="3" presStyleCnt="10">
        <dgm:presLayoutVars>
          <dgm:bulletEnabled val="1"/>
        </dgm:presLayoutVars>
      </dgm:prSet>
      <dgm:spPr/>
    </dgm:pt>
    <dgm:pt modelId="{A66ECBFD-5E1F-474B-A0B9-32404F2FADAE}" type="pres">
      <dgm:prSet presAssocID="{7FCACA2F-07A7-9048-939F-E39BC087C5E4}" presName="sibTrans" presStyleCnt="0"/>
      <dgm:spPr/>
    </dgm:pt>
    <dgm:pt modelId="{69613E96-FE74-324A-B2D6-9EF7E87A0755}" type="pres">
      <dgm:prSet presAssocID="{FA6A8707-B3F6-794F-84D6-71370FEDB915}" presName="node" presStyleLbl="node1" presStyleIdx="4" presStyleCnt="10">
        <dgm:presLayoutVars>
          <dgm:bulletEnabled val="1"/>
        </dgm:presLayoutVars>
      </dgm:prSet>
      <dgm:spPr/>
    </dgm:pt>
    <dgm:pt modelId="{2B9ACB8E-8AA7-5C49-964C-27CCC73F1866}" type="pres">
      <dgm:prSet presAssocID="{F296DF71-B657-7E45-A386-CCAED5CE9693}" presName="sibTrans" presStyleCnt="0"/>
      <dgm:spPr/>
    </dgm:pt>
    <dgm:pt modelId="{22D473E8-0A6E-4E46-BC4C-967FBE5F2E77}" type="pres">
      <dgm:prSet presAssocID="{75E1FB71-1AC7-0F49-A1C1-E23AB19F4FF7}" presName="node" presStyleLbl="node1" presStyleIdx="5" presStyleCnt="10">
        <dgm:presLayoutVars>
          <dgm:bulletEnabled val="1"/>
        </dgm:presLayoutVars>
      </dgm:prSet>
      <dgm:spPr/>
    </dgm:pt>
    <dgm:pt modelId="{ED982AEE-F2C3-A942-8A9B-914650DCF9D9}" type="pres">
      <dgm:prSet presAssocID="{B8610D51-048C-5C41-B695-C9479C9C6AD7}" presName="sibTrans" presStyleCnt="0"/>
      <dgm:spPr/>
    </dgm:pt>
    <dgm:pt modelId="{81B26A8A-AE66-4048-9BC4-8E90968B0440}" type="pres">
      <dgm:prSet presAssocID="{31DE23AC-E56C-6944-A648-6652EA544CD5}" presName="node" presStyleLbl="node1" presStyleIdx="6" presStyleCnt="10">
        <dgm:presLayoutVars>
          <dgm:bulletEnabled val="1"/>
        </dgm:presLayoutVars>
      </dgm:prSet>
      <dgm:spPr/>
    </dgm:pt>
    <dgm:pt modelId="{16B6157C-CEB9-6742-B366-7F7E9B9E56DF}" type="pres">
      <dgm:prSet presAssocID="{FF0ADFD5-BEA3-7145-BBB1-FC51E3100795}" presName="sibTrans" presStyleCnt="0"/>
      <dgm:spPr/>
    </dgm:pt>
    <dgm:pt modelId="{67A8B400-5BAB-0F4C-9052-1AC429E2A875}" type="pres">
      <dgm:prSet presAssocID="{BF43262A-5C4E-D049-B5D6-407C55E96690}" presName="node" presStyleLbl="node1" presStyleIdx="7" presStyleCnt="10">
        <dgm:presLayoutVars>
          <dgm:bulletEnabled val="1"/>
        </dgm:presLayoutVars>
      </dgm:prSet>
      <dgm:spPr/>
    </dgm:pt>
    <dgm:pt modelId="{8707AFFD-882E-5F42-B500-906CAB1B6EC9}" type="pres">
      <dgm:prSet presAssocID="{7EBD0DC0-2672-004C-A733-D94DDA0B32EE}" presName="sibTrans" presStyleCnt="0"/>
      <dgm:spPr/>
    </dgm:pt>
    <dgm:pt modelId="{02BA3917-8435-F24A-9C28-7D25BDC77D1C}" type="pres">
      <dgm:prSet presAssocID="{84B683FF-D4AE-6847-830C-26F07DFAE162}" presName="node" presStyleLbl="node1" presStyleIdx="8" presStyleCnt="10">
        <dgm:presLayoutVars>
          <dgm:bulletEnabled val="1"/>
        </dgm:presLayoutVars>
      </dgm:prSet>
      <dgm:spPr/>
    </dgm:pt>
    <dgm:pt modelId="{A533C3B6-8231-DE48-AC17-443CBE0D576D}" type="pres">
      <dgm:prSet presAssocID="{9C257E38-42F3-1D41-B705-C82F737528E7}" presName="sibTrans" presStyleCnt="0"/>
      <dgm:spPr/>
    </dgm:pt>
    <dgm:pt modelId="{350F2EC3-896E-F84D-873C-AAB8C33DDB75}" type="pres">
      <dgm:prSet presAssocID="{0F020901-BCA5-124D-9357-25546C8E96FF}" presName="node" presStyleLbl="node1" presStyleIdx="9" presStyleCnt="10">
        <dgm:presLayoutVars>
          <dgm:bulletEnabled val="1"/>
        </dgm:presLayoutVars>
      </dgm:prSet>
      <dgm:spPr/>
    </dgm:pt>
  </dgm:ptLst>
  <dgm:cxnLst>
    <dgm:cxn modelId="{0631E514-6635-CB4F-AD5C-7DB20F400CB8}" srcId="{7E2C49DC-22A7-4EB2-8460-1ED87307EFC5}" destId="{84B683FF-D4AE-6847-830C-26F07DFAE162}" srcOrd="8" destOrd="0" parTransId="{264F5304-194D-1A4E-88B4-89C28B2CA5D9}" sibTransId="{9C257E38-42F3-1D41-B705-C82F737528E7}"/>
    <dgm:cxn modelId="{6D067A1B-15DE-EE4B-9E5E-F703E7BF3C9F}" srcId="{7E2C49DC-22A7-4EB2-8460-1ED87307EFC5}" destId="{BF43262A-5C4E-D049-B5D6-407C55E96690}" srcOrd="7" destOrd="0" parTransId="{02175E78-B3F6-4943-983E-D0F346F88BF2}" sibTransId="{7EBD0DC0-2672-004C-A733-D94DDA0B32EE}"/>
    <dgm:cxn modelId="{2055B91F-D15F-3E4F-B880-C44CDE0785DE}" srcId="{7E2C49DC-22A7-4EB2-8460-1ED87307EFC5}" destId="{66BB7B63-D1A5-D140-92EC-115877396F52}" srcOrd="1" destOrd="0" parTransId="{49944BC3-E975-7545-8447-2DFDA774134A}" sibTransId="{9A97F49F-C888-2246-A8DB-EFBD53D42ACB}"/>
    <dgm:cxn modelId="{DA15F31F-7C29-704F-B745-64D40E5DF913}" srcId="{7E2C49DC-22A7-4EB2-8460-1ED87307EFC5}" destId="{75E1FB71-1AC7-0F49-A1C1-E23AB19F4FF7}" srcOrd="5" destOrd="0" parTransId="{ADBAAFEA-BD6E-6041-8FA0-10614364953F}" sibTransId="{B8610D51-048C-5C41-B695-C9479C9C6AD7}"/>
    <dgm:cxn modelId="{E481323C-3E91-2049-A057-7CA891D2A019}" srcId="{7E2C49DC-22A7-4EB2-8460-1ED87307EFC5}" destId="{88702967-C5FC-5440-857A-E7759F5B0500}" srcOrd="2" destOrd="0" parTransId="{C5D177AD-66F9-2244-94FE-D4E0B3DE436D}" sibTransId="{94591CF3-D5AF-0A4E-8522-AB23E57A09F9}"/>
    <dgm:cxn modelId="{B64DEA5F-1567-434E-A555-7652EFE8BDA5}" srcId="{7E2C49DC-22A7-4EB2-8460-1ED87307EFC5}" destId="{31DE23AC-E56C-6944-A648-6652EA544CD5}" srcOrd="6" destOrd="0" parTransId="{0C41C591-5CF3-F345-9B67-C5834219427B}" sibTransId="{FF0ADFD5-BEA3-7145-BBB1-FC51E3100795}"/>
    <dgm:cxn modelId="{2163424B-F410-5346-866A-E33F4D9DCF5C}" type="presOf" srcId="{88702967-C5FC-5440-857A-E7759F5B0500}" destId="{B7449590-FE94-6943-AD30-47BD751E7CF1}" srcOrd="0" destOrd="0" presId="urn:microsoft.com/office/officeart/2005/8/layout/default"/>
    <dgm:cxn modelId="{E5E0714B-3D1E-2A4E-9164-868B81970603}" type="presOf" srcId="{FA6A8707-B3F6-794F-84D6-71370FEDB915}" destId="{69613E96-FE74-324A-B2D6-9EF7E87A0755}" srcOrd="0" destOrd="0" presId="urn:microsoft.com/office/officeart/2005/8/layout/default"/>
    <dgm:cxn modelId="{AEF05750-F2FC-704E-83CE-862CC3FA99B9}" type="presOf" srcId="{84B683FF-D4AE-6847-830C-26F07DFAE162}" destId="{02BA3917-8435-F24A-9C28-7D25BDC77D1C}" srcOrd="0" destOrd="0" presId="urn:microsoft.com/office/officeart/2005/8/layout/default"/>
    <dgm:cxn modelId="{5B10AD72-F143-4448-AD37-44B4EC8E9026}" type="presOf" srcId="{66BB7B63-D1A5-D140-92EC-115877396F52}" destId="{4521A66E-C4FB-474C-9CC8-E8BF84065948}" srcOrd="0" destOrd="0" presId="urn:microsoft.com/office/officeart/2005/8/layout/default"/>
    <dgm:cxn modelId="{869ED681-D032-8E43-A829-6D352298F534}" type="presOf" srcId="{31DE23AC-E56C-6944-A648-6652EA544CD5}" destId="{81B26A8A-AE66-4048-9BC4-8E90968B0440}" srcOrd="0" destOrd="0" presId="urn:microsoft.com/office/officeart/2005/8/layout/default"/>
    <dgm:cxn modelId="{A1FDD4A2-AFE9-CF49-8692-D73C0605A9F4}" srcId="{7E2C49DC-22A7-4EB2-8460-1ED87307EFC5}" destId="{4B7537E1-190D-7D47-9CE9-B20BC2C24482}" srcOrd="3" destOrd="0" parTransId="{2C1C48B2-3BBD-A240-9A71-E660DD6BEEAB}" sibTransId="{7FCACA2F-07A7-9048-939F-E39BC087C5E4}"/>
    <dgm:cxn modelId="{493C32AD-E186-0746-93C1-94E405A89A89}" type="presOf" srcId="{DAE681C4-413D-A14A-AE63-A756915D3F35}" destId="{1B258845-A2B5-B740-8D81-6943A039E4D6}" srcOrd="0" destOrd="0" presId="urn:microsoft.com/office/officeart/2005/8/layout/default"/>
    <dgm:cxn modelId="{BAB6BFB5-560C-F549-A21C-6DC0A55F4456}" srcId="{7E2C49DC-22A7-4EB2-8460-1ED87307EFC5}" destId="{DAE681C4-413D-A14A-AE63-A756915D3F35}" srcOrd="0" destOrd="0" parTransId="{DB916BDF-0E3A-784C-9F98-05DF448EC326}" sibTransId="{0BB05021-8B3A-544B-8434-4F15A0F468D2}"/>
    <dgm:cxn modelId="{1C4A34CD-56E6-BC4F-A7CC-904985FE246A}" type="presOf" srcId="{4B7537E1-190D-7D47-9CE9-B20BC2C24482}" destId="{E63814C9-C691-BC46-9E8F-43343FABCA97}" srcOrd="0" destOrd="0" presId="urn:microsoft.com/office/officeart/2005/8/layout/default"/>
    <dgm:cxn modelId="{0A4827D9-0AC3-614A-80DD-E4F3DE386A7B}" type="presOf" srcId="{75E1FB71-1AC7-0F49-A1C1-E23AB19F4FF7}" destId="{22D473E8-0A6E-4E46-BC4C-967FBE5F2E77}" srcOrd="0" destOrd="0" presId="urn:microsoft.com/office/officeart/2005/8/layout/default"/>
    <dgm:cxn modelId="{B17F7EDC-854B-964B-AAC4-26DDBC8B43B7}" type="presOf" srcId="{7E2C49DC-22A7-4EB2-8460-1ED87307EFC5}" destId="{81C761D6-9B09-CD48-B833-111086C3D34D}" srcOrd="0" destOrd="0" presId="urn:microsoft.com/office/officeart/2005/8/layout/default"/>
    <dgm:cxn modelId="{AA4F7AE0-64B1-BB46-9E3D-EFEAE121DD12}" type="presOf" srcId="{0F020901-BCA5-124D-9357-25546C8E96FF}" destId="{350F2EC3-896E-F84D-873C-AAB8C33DDB75}" srcOrd="0" destOrd="0" presId="urn:microsoft.com/office/officeart/2005/8/layout/default"/>
    <dgm:cxn modelId="{F34C2AE2-6E48-FA4E-9AAA-22A3402F7C1B}" type="presOf" srcId="{BF43262A-5C4E-D049-B5D6-407C55E96690}" destId="{67A8B400-5BAB-0F4C-9052-1AC429E2A875}" srcOrd="0" destOrd="0" presId="urn:microsoft.com/office/officeart/2005/8/layout/default"/>
    <dgm:cxn modelId="{BAE92FF3-E12C-EA40-ACAE-A3B5B0D78A0E}" srcId="{7E2C49DC-22A7-4EB2-8460-1ED87307EFC5}" destId="{0F020901-BCA5-124D-9357-25546C8E96FF}" srcOrd="9" destOrd="0" parTransId="{9A7A67AF-8622-1F41-B1A1-916F58A6243B}" sibTransId="{F524AA74-37E1-8A4F-9D54-869AADF62A86}"/>
    <dgm:cxn modelId="{421CD1FB-0385-DA43-9222-66ECD89888B1}" srcId="{7E2C49DC-22A7-4EB2-8460-1ED87307EFC5}" destId="{FA6A8707-B3F6-794F-84D6-71370FEDB915}" srcOrd="4" destOrd="0" parTransId="{D2FAFF70-03DE-154A-9E5F-00F455CB7C75}" sibTransId="{F296DF71-B657-7E45-A386-CCAED5CE9693}"/>
    <dgm:cxn modelId="{9063AF34-2ED7-9546-812D-7D14A2EBA3E2}" type="presParOf" srcId="{81C761D6-9B09-CD48-B833-111086C3D34D}" destId="{1B258845-A2B5-B740-8D81-6943A039E4D6}" srcOrd="0" destOrd="0" presId="urn:microsoft.com/office/officeart/2005/8/layout/default"/>
    <dgm:cxn modelId="{3BB6A7F7-9521-0842-9615-ECD7C2C734B7}" type="presParOf" srcId="{81C761D6-9B09-CD48-B833-111086C3D34D}" destId="{EB7076C6-EB2B-3648-9759-F70BC57454B8}" srcOrd="1" destOrd="0" presId="urn:microsoft.com/office/officeart/2005/8/layout/default"/>
    <dgm:cxn modelId="{5CDBC7CE-AD46-D845-A112-242A1EA466DC}" type="presParOf" srcId="{81C761D6-9B09-CD48-B833-111086C3D34D}" destId="{4521A66E-C4FB-474C-9CC8-E8BF84065948}" srcOrd="2" destOrd="0" presId="urn:microsoft.com/office/officeart/2005/8/layout/default"/>
    <dgm:cxn modelId="{23ECBADF-0342-244D-AE37-030E60528881}" type="presParOf" srcId="{81C761D6-9B09-CD48-B833-111086C3D34D}" destId="{B7F4491C-C8C7-6649-8DD3-D0297419CEAA}" srcOrd="3" destOrd="0" presId="urn:microsoft.com/office/officeart/2005/8/layout/default"/>
    <dgm:cxn modelId="{3388BC34-CA3D-6040-A7EF-DED53479FDC9}" type="presParOf" srcId="{81C761D6-9B09-CD48-B833-111086C3D34D}" destId="{B7449590-FE94-6943-AD30-47BD751E7CF1}" srcOrd="4" destOrd="0" presId="urn:microsoft.com/office/officeart/2005/8/layout/default"/>
    <dgm:cxn modelId="{6163B78E-575F-2841-94BC-D4196D621619}" type="presParOf" srcId="{81C761D6-9B09-CD48-B833-111086C3D34D}" destId="{98152419-8CBC-9D42-8E90-0DD53516DC15}" srcOrd="5" destOrd="0" presId="urn:microsoft.com/office/officeart/2005/8/layout/default"/>
    <dgm:cxn modelId="{155D67BB-88D9-9F44-A80B-72507126E413}" type="presParOf" srcId="{81C761D6-9B09-CD48-B833-111086C3D34D}" destId="{E63814C9-C691-BC46-9E8F-43343FABCA97}" srcOrd="6" destOrd="0" presId="urn:microsoft.com/office/officeart/2005/8/layout/default"/>
    <dgm:cxn modelId="{06B97DCC-630F-3B43-838C-43FB80EBEB72}" type="presParOf" srcId="{81C761D6-9B09-CD48-B833-111086C3D34D}" destId="{A66ECBFD-5E1F-474B-A0B9-32404F2FADAE}" srcOrd="7" destOrd="0" presId="urn:microsoft.com/office/officeart/2005/8/layout/default"/>
    <dgm:cxn modelId="{9B57250C-48DC-0241-8AE5-DF2EDB3B8C96}" type="presParOf" srcId="{81C761D6-9B09-CD48-B833-111086C3D34D}" destId="{69613E96-FE74-324A-B2D6-9EF7E87A0755}" srcOrd="8" destOrd="0" presId="urn:microsoft.com/office/officeart/2005/8/layout/default"/>
    <dgm:cxn modelId="{0E9689EF-CC3B-6749-BABF-4643F57D7066}" type="presParOf" srcId="{81C761D6-9B09-CD48-B833-111086C3D34D}" destId="{2B9ACB8E-8AA7-5C49-964C-27CCC73F1866}" srcOrd="9" destOrd="0" presId="urn:microsoft.com/office/officeart/2005/8/layout/default"/>
    <dgm:cxn modelId="{0DDD4192-5158-B64F-8E9A-332929AAAC03}" type="presParOf" srcId="{81C761D6-9B09-CD48-B833-111086C3D34D}" destId="{22D473E8-0A6E-4E46-BC4C-967FBE5F2E77}" srcOrd="10" destOrd="0" presId="urn:microsoft.com/office/officeart/2005/8/layout/default"/>
    <dgm:cxn modelId="{1919D00A-7E3B-F24D-B775-B65B49323B3B}" type="presParOf" srcId="{81C761D6-9B09-CD48-B833-111086C3D34D}" destId="{ED982AEE-F2C3-A942-8A9B-914650DCF9D9}" srcOrd="11" destOrd="0" presId="urn:microsoft.com/office/officeart/2005/8/layout/default"/>
    <dgm:cxn modelId="{D430391E-D70F-6145-8E9B-2C9004D1ACC4}" type="presParOf" srcId="{81C761D6-9B09-CD48-B833-111086C3D34D}" destId="{81B26A8A-AE66-4048-9BC4-8E90968B0440}" srcOrd="12" destOrd="0" presId="urn:microsoft.com/office/officeart/2005/8/layout/default"/>
    <dgm:cxn modelId="{FFFDE346-9DDA-3F4B-8788-7DE102EC32C7}" type="presParOf" srcId="{81C761D6-9B09-CD48-B833-111086C3D34D}" destId="{16B6157C-CEB9-6742-B366-7F7E9B9E56DF}" srcOrd="13" destOrd="0" presId="urn:microsoft.com/office/officeart/2005/8/layout/default"/>
    <dgm:cxn modelId="{24F4EA2A-86D0-2846-8DD9-B43374AE19D3}" type="presParOf" srcId="{81C761D6-9B09-CD48-B833-111086C3D34D}" destId="{67A8B400-5BAB-0F4C-9052-1AC429E2A875}" srcOrd="14" destOrd="0" presId="urn:microsoft.com/office/officeart/2005/8/layout/default"/>
    <dgm:cxn modelId="{876C1E90-6D19-724F-8576-3D9549CDE7B7}" type="presParOf" srcId="{81C761D6-9B09-CD48-B833-111086C3D34D}" destId="{8707AFFD-882E-5F42-B500-906CAB1B6EC9}" srcOrd="15" destOrd="0" presId="urn:microsoft.com/office/officeart/2005/8/layout/default"/>
    <dgm:cxn modelId="{2A34CE24-92E4-E74B-9492-27F04934C45E}" type="presParOf" srcId="{81C761D6-9B09-CD48-B833-111086C3D34D}" destId="{02BA3917-8435-F24A-9C28-7D25BDC77D1C}" srcOrd="16" destOrd="0" presId="urn:microsoft.com/office/officeart/2005/8/layout/default"/>
    <dgm:cxn modelId="{692274B8-BB17-7B4E-B5D5-4EC536C20819}" type="presParOf" srcId="{81C761D6-9B09-CD48-B833-111086C3D34D}" destId="{A533C3B6-8231-DE48-AC17-443CBE0D576D}" srcOrd="17" destOrd="0" presId="urn:microsoft.com/office/officeart/2005/8/layout/default"/>
    <dgm:cxn modelId="{BCC05EC0-E0F3-6C4D-B3EE-571217978F00}" type="presParOf" srcId="{81C761D6-9B09-CD48-B833-111086C3D34D}" destId="{350F2EC3-896E-F84D-873C-AAB8C33DDB75}"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B70AF-F965-DC4E-A47A-A52C3B6B31E8}">
      <dsp:nvSpPr>
        <dsp:cNvPr id="0" name=""/>
        <dsp:cNvSpPr/>
      </dsp:nvSpPr>
      <dsp:spPr>
        <a:xfrm>
          <a:off x="3080" y="587032"/>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v-SE" sz="2200" kern="1200" dirty="0"/>
            <a:t>Det är helt okej att sälja nakenbilder om det inte syns vem de föreställer. </a:t>
          </a:r>
          <a:endParaRPr lang="en-US" sz="2200" kern="1200" dirty="0"/>
        </a:p>
      </dsp:txBody>
      <dsp:txXfrm>
        <a:off x="3080" y="587032"/>
        <a:ext cx="2444055" cy="1466433"/>
      </dsp:txXfrm>
    </dsp:sp>
    <dsp:sp modelId="{1A7B7304-34FE-5D43-BA19-3C2015CCBD27}">
      <dsp:nvSpPr>
        <dsp:cNvPr id="0" name=""/>
        <dsp:cNvSpPr/>
      </dsp:nvSpPr>
      <dsp:spPr>
        <a:xfrm>
          <a:off x="2691541" y="587032"/>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Symbol" pitchFamily="2" charset="2"/>
            <a:buNone/>
          </a:pPr>
          <a:r>
            <a:rPr lang="sv-SE" sz="2200" kern="1200"/>
            <a:t>Det är okej att sälja nakenbilder om du verkligen behöver pengar. </a:t>
          </a:r>
        </a:p>
      </dsp:txBody>
      <dsp:txXfrm>
        <a:off x="2691541" y="587032"/>
        <a:ext cx="2444055" cy="1466433"/>
      </dsp:txXfrm>
    </dsp:sp>
    <dsp:sp modelId="{39F9DF8B-111E-0E49-BDE7-EFD4ECF56F48}">
      <dsp:nvSpPr>
        <dsp:cNvPr id="0" name=""/>
        <dsp:cNvSpPr/>
      </dsp:nvSpPr>
      <dsp:spPr>
        <a:xfrm>
          <a:off x="5380002" y="587032"/>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Symbol" pitchFamily="2" charset="2"/>
            <a:buNone/>
          </a:pPr>
          <a:r>
            <a:rPr lang="sv-SE" sz="2200" kern="1200"/>
            <a:t>Det är en kul och spännande grej att sälja nakenbilder. </a:t>
          </a:r>
        </a:p>
      </dsp:txBody>
      <dsp:txXfrm>
        <a:off x="5380002" y="587032"/>
        <a:ext cx="2444055" cy="1466433"/>
      </dsp:txXfrm>
    </dsp:sp>
    <dsp:sp modelId="{05786A06-2435-C143-90AA-810FCCC902EF}">
      <dsp:nvSpPr>
        <dsp:cNvPr id="0" name=""/>
        <dsp:cNvSpPr/>
      </dsp:nvSpPr>
      <dsp:spPr>
        <a:xfrm>
          <a:off x="8068463" y="587032"/>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Symbol" pitchFamily="2" charset="2"/>
            <a:buNone/>
          </a:pPr>
          <a:r>
            <a:rPr lang="sv-SE" sz="2200" kern="1200"/>
            <a:t>Kommer Charlie att sälja nakenbilder på sig själv?</a:t>
          </a:r>
        </a:p>
      </dsp:txBody>
      <dsp:txXfrm>
        <a:off x="8068463" y="587032"/>
        <a:ext cx="2444055" cy="1466433"/>
      </dsp:txXfrm>
    </dsp:sp>
    <dsp:sp modelId="{9208EDC4-AE36-D04F-9601-D9F4BA2AD58A}">
      <dsp:nvSpPr>
        <dsp:cNvPr id="0" name=""/>
        <dsp:cNvSpPr/>
      </dsp:nvSpPr>
      <dsp:spPr>
        <a:xfrm>
          <a:off x="1347311" y="2297871"/>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Symbol" pitchFamily="2" charset="2"/>
            <a:buNone/>
          </a:pPr>
          <a:r>
            <a:rPr lang="sv-SE" sz="2200" kern="1200"/>
            <a:t>Nakenbilderna kan användas för utpressning senare.</a:t>
          </a:r>
        </a:p>
      </dsp:txBody>
      <dsp:txXfrm>
        <a:off x="1347311" y="2297871"/>
        <a:ext cx="2444055" cy="1466433"/>
      </dsp:txXfrm>
    </dsp:sp>
    <dsp:sp modelId="{DE46CAA6-9BDB-8940-8E56-E05154C528FC}">
      <dsp:nvSpPr>
        <dsp:cNvPr id="0" name=""/>
        <dsp:cNvSpPr/>
      </dsp:nvSpPr>
      <dsp:spPr>
        <a:xfrm>
          <a:off x="4035772" y="2297871"/>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Symbol" pitchFamily="2" charset="2"/>
            <a:buNone/>
          </a:pPr>
          <a:r>
            <a:rPr lang="sv-SE" sz="2200" kern="1200"/>
            <a:t>Den som säljer nakenbilder har makt över den som köper.</a:t>
          </a:r>
        </a:p>
      </dsp:txBody>
      <dsp:txXfrm>
        <a:off x="4035772" y="2297871"/>
        <a:ext cx="2444055" cy="1466433"/>
      </dsp:txXfrm>
    </dsp:sp>
    <dsp:sp modelId="{F77D276E-C8A4-D649-BD6E-F341BE6E6CDD}">
      <dsp:nvSpPr>
        <dsp:cNvPr id="0" name=""/>
        <dsp:cNvSpPr/>
      </dsp:nvSpPr>
      <dsp:spPr>
        <a:xfrm>
          <a:off x="6724233" y="2297871"/>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Font typeface="Symbol" pitchFamily="2" charset="2"/>
            <a:buNone/>
          </a:pPr>
          <a:r>
            <a:rPr lang="sv-SE" sz="2200" kern="1200"/>
            <a:t>Den som köper nakenbilder har makt över den som säljer.</a:t>
          </a:r>
        </a:p>
      </dsp:txBody>
      <dsp:txXfrm>
        <a:off x="6724233" y="2297871"/>
        <a:ext cx="2444055" cy="1466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A183C-7957-AB48-9B90-F2416D83762B}">
      <dsp:nvSpPr>
        <dsp:cNvPr id="0" name=""/>
        <dsp:cNvSpPr/>
      </dsp:nvSpPr>
      <dsp:spPr>
        <a:xfrm>
          <a:off x="3080" y="587032"/>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itchFamily="2" charset="2"/>
            <a:buNone/>
          </a:pPr>
          <a:r>
            <a:rPr lang="sv-SE" sz="2000" kern="1200"/>
            <a:t>Det värsta som kan hända är att föräldrarna får veta.</a:t>
          </a:r>
        </a:p>
      </dsp:txBody>
      <dsp:txXfrm>
        <a:off x="3080" y="587032"/>
        <a:ext cx="2444055" cy="1466433"/>
      </dsp:txXfrm>
    </dsp:sp>
    <dsp:sp modelId="{B47731D0-F4DF-7545-8CF5-45BB33000EE4}">
      <dsp:nvSpPr>
        <dsp:cNvPr id="0" name=""/>
        <dsp:cNvSpPr/>
      </dsp:nvSpPr>
      <dsp:spPr>
        <a:xfrm>
          <a:off x="2691541" y="587032"/>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itchFamily="2" charset="2"/>
            <a:buNone/>
          </a:pPr>
          <a:r>
            <a:rPr lang="sv-SE" sz="2000" kern="1200" dirty="0"/>
            <a:t>Det vore jobbigt om den som köper nakenbilder får reda på vem man är.</a:t>
          </a:r>
        </a:p>
      </dsp:txBody>
      <dsp:txXfrm>
        <a:off x="2691541" y="587032"/>
        <a:ext cx="2444055" cy="1466433"/>
      </dsp:txXfrm>
    </dsp:sp>
    <dsp:sp modelId="{F8E55670-CDE6-4944-B53C-393F5CB2FFE8}">
      <dsp:nvSpPr>
        <dsp:cNvPr id="0" name=""/>
        <dsp:cNvSpPr/>
      </dsp:nvSpPr>
      <dsp:spPr>
        <a:xfrm>
          <a:off x="5380002" y="587032"/>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itchFamily="2" charset="2"/>
            <a:buNone/>
          </a:pPr>
          <a:r>
            <a:rPr lang="sv-SE" sz="2000" kern="1200"/>
            <a:t>Andra ska inte döma den som säljer nakenbilder.</a:t>
          </a:r>
        </a:p>
      </dsp:txBody>
      <dsp:txXfrm>
        <a:off x="5380002" y="587032"/>
        <a:ext cx="2444055" cy="1466433"/>
      </dsp:txXfrm>
    </dsp:sp>
    <dsp:sp modelId="{FF45D6B9-0091-974C-BA14-37212592F1ED}">
      <dsp:nvSpPr>
        <dsp:cNvPr id="0" name=""/>
        <dsp:cNvSpPr/>
      </dsp:nvSpPr>
      <dsp:spPr>
        <a:xfrm>
          <a:off x="8068463" y="587032"/>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itchFamily="2" charset="2"/>
            <a:buNone/>
          </a:pPr>
          <a:r>
            <a:rPr lang="sv-SE" sz="2000" kern="1200"/>
            <a:t>Sälja nakenbilder är ett bra sätt att tjäna pengar.</a:t>
          </a:r>
        </a:p>
      </dsp:txBody>
      <dsp:txXfrm>
        <a:off x="8068463" y="587032"/>
        <a:ext cx="2444055" cy="1466433"/>
      </dsp:txXfrm>
    </dsp:sp>
    <dsp:sp modelId="{FCD6B70D-9322-A846-8378-43FC9DEFF48D}">
      <dsp:nvSpPr>
        <dsp:cNvPr id="0" name=""/>
        <dsp:cNvSpPr/>
      </dsp:nvSpPr>
      <dsp:spPr>
        <a:xfrm>
          <a:off x="3080" y="2297871"/>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itchFamily="2" charset="2"/>
            <a:buNone/>
          </a:pPr>
          <a:r>
            <a:rPr lang="sv-SE" sz="2000" kern="1200"/>
            <a:t>Skyll dig själv om du inte tar chansen att tjäna pengar.</a:t>
          </a:r>
        </a:p>
      </dsp:txBody>
      <dsp:txXfrm>
        <a:off x="3080" y="2297871"/>
        <a:ext cx="2444055" cy="1466433"/>
      </dsp:txXfrm>
    </dsp:sp>
    <dsp:sp modelId="{60F26CE5-6E93-AF48-B073-8D5C48E89C57}">
      <dsp:nvSpPr>
        <dsp:cNvPr id="0" name=""/>
        <dsp:cNvSpPr/>
      </dsp:nvSpPr>
      <dsp:spPr>
        <a:xfrm>
          <a:off x="2691541" y="2297871"/>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itchFamily="2" charset="2"/>
            <a:buNone/>
          </a:pPr>
          <a:r>
            <a:rPr lang="sv-SE" sz="2000" kern="1200"/>
            <a:t>Sådana pengar känns fel.</a:t>
          </a:r>
        </a:p>
      </dsp:txBody>
      <dsp:txXfrm>
        <a:off x="2691541" y="2297871"/>
        <a:ext cx="2444055" cy="1466433"/>
      </dsp:txXfrm>
    </dsp:sp>
    <dsp:sp modelId="{50D58B21-D07C-A940-B89C-86E5E6716451}">
      <dsp:nvSpPr>
        <dsp:cNvPr id="0" name=""/>
        <dsp:cNvSpPr/>
      </dsp:nvSpPr>
      <dsp:spPr>
        <a:xfrm>
          <a:off x="5380002" y="2297871"/>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itchFamily="2" charset="2"/>
            <a:buNone/>
          </a:pPr>
          <a:r>
            <a:rPr lang="sv-SE" sz="2000" kern="1200"/>
            <a:t>Man ska jobba för sina pengar.</a:t>
          </a:r>
        </a:p>
      </dsp:txBody>
      <dsp:txXfrm>
        <a:off x="5380002" y="2297871"/>
        <a:ext cx="2444055" cy="1466433"/>
      </dsp:txXfrm>
    </dsp:sp>
    <dsp:sp modelId="{D1693FA7-4B28-4B46-BA00-544F1619DCA2}">
      <dsp:nvSpPr>
        <dsp:cNvPr id="0" name=""/>
        <dsp:cNvSpPr/>
      </dsp:nvSpPr>
      <dsp:spPr>
        <a:xfrm>
          <a:off x="8068463" y="2297871"/>
          <a:ext cx="2444055" cy="14664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Symbol" pitchFamily="2" charset="2"/>
            <a:buNone/>
          </a:pPr>
          <a:r>
            <a:rPr lang="sv-SE" sz="2000" kern="1200"/>
            <a:t>Nakenbilder är ingen big deal så länge bilderna är anonyma.</a:t>
          </a:r>
        </a:p>
      </dsp:txBody>
      <dsp:txXfrm>
        <a:off x="8068463" y="2297871"/>
        <a:ext cx="2444055" cy="1466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58845-A2B5-B740-8D81-6943A039E4D6}">
      <dsp:nvSpPr>
        <dsp:cNvPr id="0" name=""/>
        <dsp:cNvSpPr/>
      </dsp:nvSpPr>
      <dsp:spPr>
        <a:xfrm>
          <a:off x="582645" y="1178"/>
          <a:ext cx="2174490" cy="13046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itchFamily="2" charset="2"/>
            <a:buNone/>
          </a:pPr>
          <a:r>
            <a:rPr lang="sv-SE" sz="1800" kern="1200"/>
            <a:t>Nakenbilder utan huvud är bara tråkiga.</a:t>
          </a:r>
        </a:p>
      </dsp:txBody>
      <dsp:txXfrm>
        <a:off x="582645" y="1178"/>
        <a:ext cx="2174490" cy="1304694"/>
      </dsp:txXfrm>
    </dsp:sp>
    <dsp:sp modelId="{4521A66E-C4FB-474C-9CC8-E8BF84065948}">
      <dsp:nvSpPr>
        <dsp:cNvPr id="0" name=""/>
        <dsp:cNvSpPr/>
      </dsp:nvSpPr>
      <dsp:spPr>
        <a:xfrm>
          <a:off x="2974584" y="1178"/>
          <a:ext cx="2174490" cy="13046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itchFamily="2" charset="2"/>
            <a:buNone/>
          </a:pPr>
          <a:r>
            <a:rPr lang="sv-SE" sz="1800" kern="1200"/>
            <a:t>Vuxna förstår inte hur unga tänker.</a:t>
          </a:r>
        </a:p>
      </dsp:txBody>
      <dsp:txXfrm>
        <a:off x="2974584" y="1178"/>
        <a:ext cx="2174490" cy="1304694"/>
      </dsp:txXfrm>
    </dsp:sp>
    <dsp:sp modelId="{B7449590-FE94-6943-AD30-47BD751E7CF1}">
      <dsp:nvSpPr>
        <dsp:cNvPr id="0" name=""/>
        <dsp:cNvSpPr/>
      </dsp:nvSpPr>
      <dsp:spPr>
        <a:xfrm>
          <a:off x="5366524" y="1178"/>
          <a:ext cx="2174490" cy="13046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itchFamily="2" charset="2"/>
            <a:buNone/>
          </a:pPr>
          <a:r>
            <a:rPr lang="sv-SE" sz="1800" kern="1200"/>
            <a:t>Det går att prata med vissa vuxna.</a:t>
          </a:r>
        </a:p>
      </dsp:txBody>
      <dsp:txXfrm>
        <a:off x="5366524" y="1178"/>
        <a:ext cx="2174490" cy="1304694"/>
      </dsp:txXfrm>
    </dsp:sp>
    <dsp:sp modelId="{E63814C9-C691-BC46-9E8F-43343FABCA97}">
      <dsp:nvSpPr>
        <dsp:cNvPr id="0" name=""/>
        <dsp:cNvSpPr/>
      </dsp:nvSpPr>
      <dsp:spPr>
        <a:xfrm>
          <a:off x="7758464" y="1178"/>
          <a:ext cx="2174490" cy="13046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itchFamily="2" charset="2"/>
            <a:buNone/>
          </a:pPr>
          <a:r>
            <a:rPr lang="sv-SE" sz="1800" kern="1200"/>
            <a:t>Föräldrar får aldrig veta vad vi gör på sociala medier.</a:t>
          </a:r>
        </a:p>
      </dsp:txBody>
      <dsp:txXfrm>
        <a:off x="7758464" y="1178"/>
        <a:ext cx="2174490" cy="1304694"/>
      </dsp:txXfrm>
    </dsp:sp>
    <dsp:sp modelId="{69613E96-FE74-324A-B2D6-9EF7E87A0755}">
      <dsp:nvSpPr>
        <dsp:cNvPr id="0" name=""/>
        <dsp:cNvSpPr/>
      </dsp:nvSpPr>
      <dsp:spPr>
        <a:xfrm>
          <a:off x="582645" y="1523321"/>
          <a:ext cx="2174490" cy="13046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itchFamily="2" charset="2"/>
            <a:buNone/>
          </a:pPr>
          <a:r>
            <a:rPr lang="sv-SE" sz="1800" kern="1200"/>
            <a:t>Jag vet vem jag kan prata med om jag mår dåligt över något som hänt.</a:t>
          </a:r>
        </a:p>
      </dsp:txBody>
      <dsp:txXfrm>
        <a:off x="582645" y="1523321"/>
        <a:ext cx="2174490" cy="1304694"/>
      </dsp:txXfrm>
    </dsp:sp>
    <dsp:sp modelId="{22D473E8-0A6E-4E46-BC4C-967FBE5F2E77}">
      <dsp:nvSpPr>
        <dsp:cNvPr id="0" name=""/>
        <dsp:cNvSpPr/>
      </dsp:nvSpPr>
      <dsp:spPr>
        <a:xfrm>
          <a:off x="2974584" y="1523321"/>
          <a:ext cx="2174490" cy="13046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itchFamily="2" charset="2"/>
            <a:buNone/>
          </a:pPr>
          <a:r>
            <a:rPr lang="sv-SE" sz="1800" kern="1200"/>
            <a:t>Den som valt att göra något ska inte ha dåligt samvete.</a:t>
          </a:r>
        </a:p>
      </dsp:txBody>
      <dsp:txXfrm>
        <a:off x="2974584" y="1523321"/>
        <a:ext cx="2174490" cy="1304694"/>
      </dsp:txXfrm>
    </dsp:sp>
    <dsp:sp modelId="{81B26A8A-AE66-4048-9BC4-8E90968B0440}">
      <dsp:nvSpPr>
        <dsp:cNvPr id="0" name=""/>
        <dsp:cNvSpPr/>
      </dsp:nvSpPr>
      <dsp:spPr>
        <a:xfrm>
          <a:off x="5366524" y="1523321"/>
          <a:ext cx="2174490" cy="13046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itchFamily="2" charset="2"/>
            <a:buNone/>
          </a:pPr>
          <a:r>
            <a:rPr lang="sv-SE" sz="1800" kern="1200"/>
            <a:t>Den som säljer nakenbilder ska tänka på vad det kan leda till i framtiden.</a:t>
          </a:r>
        </a:p>
      </dsp:txBody>
      <dsp:txXfrm>
        <a:off x="5366524" y="1523321"/>
        <a:ext cx="2174490" cy="1304694"/>
      </dsp:txXfrm>
    </dsp:sp>
    <dsp:sp modelId="{67A8B400-5BAB-0F4C-9052-1AC429E2A875}">
      <dsp:nvSpPr>
        <dsp:cNvPr id="0" name=""/>
        <dsp:cNvSpPr/>
      </dsp:nvSpPr>
      <dsp:spPr>
        <a:xfrm>
          <a:off x="7758464" y="1523321"/>
          <a:ext cx="2174490" cy="13046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itchFamily="2" charset="2"/>
            <a:buNone/>
          </a:pPr>
          <a:r>
            <a:rPr lang="sv-SE" sz="1800" kern="1200"/>
            <a:t>På vår skola finns det vuxna att prata med.</a:t>
          </a:r>
        </a:p>
      </dsp:txBody>
      <dsp:txXfrm>
        <a:off x="7758464" y="1523321"/>
        <a:ext cx="2174490" cy="1304694"/>
      </dsp:txXfrm>
    </dsp:sp>
    <dsp:sp modelId="{02BA3917-8435-F24A-9C28-7D25BDC77D1C}">
      <dsp:nvSpPr>
        <dsp:cNvPr id="0" name=""/>
        <dsp:cNvSpPr/>
      </dsp:nvSpPr>
      <dsp:spPr>
        <a:xfrm>
          <a:off x="2974584" y="3045465"/>
          <a:ext cx="2174490" cy="13046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itchFamily="2" charset="2"/>
            <a:buNone/>
          </a:pPr>
          <a:r>
            <a:rPr lang="sv-SE" sz="1800" kern="1200"/>
            <a:t>Det är lätt att gå sin egen väg och strunta i grupptryck.</a:t>
          </a:r>
        </a:p>
      </dsp:txBody>
      <dsp:txXfrm>
        <a:off x="2974584" y="3045465"/>
        <a:ext cx="2174490" cy="1304694"/>
      </dsp:txXfrm>
    </dsp:sp>
    <dsp:sp modelId="{350F2EC3-896E-F84D-873C-AAB8C33DDB75}">
      <dsp:nvSpPr>
        <dsp:cNvPr id="0" name=""/>
        <dsp:cNvSpPr/>
      </dsp:nvSpPr>
      <dsp:spPr>
        <a:xfrm>
          <a:off x="5366524" y="3045465"/>
          <a:ext cx="2174490" cy="130469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Symbol" pitchFamily="2" charset="2"/>
            <a:buNone/>
          </a:pPr>
          <a:r>
            <a:rPr lang="sv-SE" sz="1800" kern="1200"/>
            <a:t>Det går inte att prata med vuxna.</a:t>
          </a:r>
        </a:p>
      </dsp:txBody>
      <dsp:txXfrm>
        <a:off x="5366524" y="3045465"/>
        <a:ext cx="2174490" cy="13046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09C1F-47E3-814A-9DBC-7E3DB321784F}" type="datetimeFigureOut">
              <a:rPr lang="sv-SE" smtClean="0"/>
              <a:t>2022-02-04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EDB86-830E-2246-91CF-8788DC20F15C}" type="slidenum">
              <a:rPr lang="sv-SE" smtClean="0"/>
              <a:t>‹#›</a:t>
            </a:fld>
            <a:endParaRPr lang="sv-SE"/>
          </a:p>
        </p:txBody>
      </p:sp>
    </p:spTree>
    <p:extLst>
      <p:ext uri="{BB962C8B-B14F-4D97-AF65-F5344CB8AC3E}">
        <p14:creationId xmlns:p14="http://schemas.microsoft.com/office/powerpoint/2010/main" val="1963025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36EDB86-830E-2246-91CF-8788DC20F15C}" type="slidenum">
              <a:rPr lang="sv-SE" smtClean="0"/>
              <a:t>1</a:t>
            </a:fld>
            <a:endParaRPr lang="sv-SE"/>
          </a:p>
        </p:txBody>
      </p:sp>
    </p:spTree>
    <p:extLst>
      <p:ext uri="{BB962C8B-B14F-4D97-AF65-F5344CB8AC3E}">
        <p14:creationId xmlns:p14="http://schemas.microsoft.com/office/powerpoint/2010/main" val="102177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endParaRPr lang="sv-SE" dirty="0"/>
          </a:p>
        </p:txBody>
      </p:sp>
      <p:sp>
        <p:nvSpPr>
          <p:cNvPr id="4" name="Platshållare för bildnummer 3"/>
          <p:cNvSpPr>
            <a:spLocks noGrp="1"/>
          </p:cNvSpPr>
          <p:nvPr>
            <p:ph type="sldNum" sz="quarter" idx="5"/>
          </p:nvPr>
        </p:nvSpPr>
        <p:spPr/>
        <p:txBody>
          <a:bodyPr/>
          <a:lstStyle/>
          <a:p>
            <a:fld id="{736EDB86-830E-2246-91CF-8788DC20F15C}" type="slidenum">
              <a:rPr lang="sv-SE" smtClean="0"/>
              <a:t>4</a:t>
            </a:fld>
            <a:endParaRPr lang="sv-SE"/>
          </a:p>
        </p:txBody>
      </p:sp>
    </p:spTree>
    <p:extLst>
      <p:ext uri="{BB962C8B-B14F-4D97-AF65-F5344CB8AC3E}">
        <p14:creationId xmlns:p14="http://schemas.microsoft.com/office/powerpoint/2010/main" val="3118346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183656F3-8A62-CE45-A9E0-855FC8014F6B}" type="slidenum">
              <a:rPr lang="en-US" smtClean="0"/>
              <a:t>19</a:t>
            </a:fld>
            <a:endParaRPr lang="en-US"/>
          </a:p>
        </p:txBody>
      </p:sp>
    </p:spTree>
    <p:extLst>
      <p:ext uri="{BB962C8B-B14F-4D97-AF65-F5344CB8AC3E}">
        <p14:creationId xmlns:p14="http://schemas.microsoft.com/office/powerpoint/2010/main" val="3023131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Grön">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7C98F0-DF71-490E-90C8-9AABA187E8BA}"/>
              </a:ext>
            </a:extLst>
          </p:cNvPr>
          <p:cNvSpPr>
            <a:spLocks noGrp="1"/>
          </p:cNvSpPr>
          <p:nvPr>
            <p:ph type="ctrTitle"/>
          </p:nvPr>
        </p:nvSpPr>
        <p:spPr>
          <a:xfrm>
            <a:off x="1524000" y="1122363"/>
            <a:ext cx="9144000" cy="2387600"/>
          </a:xfrm>
        </p:spPr>
        <p:txBody>
          <a:bodyPr anchor="b"/>
          <a:lstStyle>
            <a:lvl1pPr algn="l">
              <a:defRPr sz="6000">
                <a:solidFill>
                  <a:schemeClr val="bg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F5F6C3BB-8A38-47B9-922E-05AB8B4BAE11}"/>
              </a:ext>
            </a:extLst>
          </p:cNvPr>
          <p:cNvSpPr>
            <a:spLocks noGrp="1"/>
          </p:cNvSpPr>
          <p:nvPr>
            <p:ph type="subTitle" idx="1"/>
          </p:nvPr>
        </p:nvSpPr>
        <p:spPr>
          <a:xfrm>
            <a:off x="1524000" y="3602038"/>
            <a:ext cx="9144000" cy="1655762"/>
          </a:xfrm>
        </p:spPr>
        <p:txBody>
          <a:bodyPr/>
          <a:lstStyle>
            <a:lvl1pPr marL="0" indent="0" algn="l">
              <a:buNone/>
              <a:defRPr sz="2400">
                <a:solidFill>
                  <a:schemeClr val="accent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CF83C1B-CCA6-4F06-96B1-A112D87D101A}"/>
              </a:ext>
            </a:extLst>
          </p:cNvPr>
          <p:cNvSpPr>
            <a:spLocks noGrp="1"/>
          </p:cNvSpPr>
          <p:nvPr>
            <p:ph type="dt" sz="half" idx="10"/>
          </p:nvPr>
        </p:nvSpPr>
        <p:spPr/>
        <p:txBody>
          <a:bodyPr/>
          <a:lstStyle>
            <a:lvl1pPr>
              <a:defRPr>
                <a:solidFill>
                  <a:schemeClr val="accent1">
                    <a:lumMod val="20000"/>
                    <a:lumOff val="80000"/>
                  </a:schemeClr>
                </a:solidFill>
              </a:defRPr>
            </a:lvl1pPr>
          </a:lstStyle>
          <a:p>
            <a:fld id="{A0335189-CFB7-4911-81DA-C34F531E16F2}" type="datetimeFigureOut">
              <a:rPr lang="sv-SE" smtClean="0"/>
              <a:pPr/>
              <a:t>2022-02-04</a:t>
            </a:fld>
            <a:endParaRPr lang="sv-SE"/>
          </a:p>
        </p:txBody>
      </p:sp>
      <p:sp>
        <p:nvSpPr>
          <p:cNvPr id="5" name="Platshållare för sidfot 4">
            <a:extLst>
              <a:ext uri="{FF2B5EF4-FFF2-40B4-BE49-F238E27FC236}">
                <a16:creationId xmlns:a16="http://schemas.microsoft.com/office/drawing/2014/main" id="{2190C8C5-3D53-4785-9233-91F10F47B73B}"/>
              </a:ext>
            </a:extLst>
          </p:cNvPr>
          <p:cNvSpPr>
            <a:spLocks noGrp="1"/>
          </p:cNvSpPr>
          <p:nvPr>
            <p:ph type="ftr" sz="quarter" idx="11"/>
          </p:nvPr>
        </p:nvSpPr>
        <p:spPr/>
        <p:txBody>
          <a:bodyPr/>
          <a:lstStyle>
            <a:lvl1pPr>
              <a:defRPr>
                <a:solidFill>
                  <a:schemeClr val="accent1">
                    <a:lumMod val="20000"/>
                    <a:lumOff val="80000"/>
                  </a:schemeClr>
                </a:solidFill>
              </a:defRPr>
            </a:lvl1pPr>
          </a:lstStyle>
          <a:p>
            <a:endParaRPr lang="sv-SE"/>
          </a:p>
        </p:txBody>
      </p:sp>
      <p:sp>
        <p:nvSpPr>
          <p:cNvPr id="6" name="Platshållare för bildnummer 5">
            <a:extLst>
              <a:ext uri="{FF2B5EF4-FFF2-40B4-BE49-F238E27FC236}">
                <a16:creationId xmlns:a16="http://schemas.microsoft.com/office/drawing/2014/main" id="{544D2090-8E55-45EA-9D47-57102888C1E4}"/>
              </a:ext>
            </a:extLst>
          </p:cNvPr>
          <p:cNvSpPr>
            <a:spLocks noGrp="1"/>
          </p:cNvSpPr>
          <p:nvPr>
            <p:ph type="sldNum" sz="quarter" idx="12"/>
          </p:nvPr>
        </p:nvSpPr>
        <p:spPr/>
        <p:txBody>
          <a:bodyPr/>
          <a:lstStyle>
            <a:lvl1pPr>
              <a:defRPr>
                <a:solidFill>
                  <a:schemeClr val="accent1">
                    <a:lumMod val="20000"/>
                    <a:lumOff val="80000"/>
                  </a:schemeClr>
                </a:solidFill>
              </a:defRPr>
            </a:lvl1pPr>
          </a:lstStyle>
          <a:p>
            <a:fld id="{6174876A-F0C5-426F-9684-409CB6718579}" type="slidenum">
              <a:rPr lang="sv-SE" smtClean="0"/>
              <a:pPr/>
              <a:t>‹#›</a:t>
            </a:fld>
            <a:endParaRPr lang="sv-SE"/>
          </a:p>
        </p:txBody>
      </p:sp>
      <p:pic>
        <p:nvPicPr>
          <p:cNvPr id="455" name="Picture 454">
            <a:extLst>
              <a:ext uri="{FF2B5EF4-FFF2-40B4-BE49-F238E27FC236}">
                <a16:creationId xmlns:a16="http://schemas.microsoft.com/office/drawing/2014/main" id="{7FFBD837-4A16-9D49-A34A-3494E7F9E1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0000" y="5940000"/>
            <a:ext cx="482400" cy="718808"/>
          </a:xfrm>
          <a:prstGeom prst="rect">
            <a:avLst/>
          </a:prstGeom>
        </p:spPr>
      </p:pic>
    </p:spTree>
    <p:extLst>
      <p:ext uri="{BB962C8B-B14F-4D97-AF65-F5344CB8AC3E}">
        <p14:creationId xmlns:p14="http://schemas.microsoft.com/office/powerpoint/2010/main" val="74121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9B73BC-4262-4C95-B09E-B33432C07E07}"/>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4BA970E-B398-4045-94DB-DA4BCE37F6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4CFB5A82-1697-41E5-ABED-119B2651DC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AB3857E-9ECC-4105-B361-377BD856309C}"/>
              </a:ext>
            </a:extLst>
          </p:cNvPr>
          <p:cNvSpPr>
            <a:spLocks noGrp="1"/>
          </p:cNvSpPr>
          <p:nvPr>
            <p:ph type="dt" sz="half" idx="10"/>
          </p:nvPr>
        </p:nvSpPr>
        <p:spPr/>
        <p:txBody>
          <a:bodyPr/>
          <a:lstStyle/>
          <a:p>
            <a:fld id="{A0335189-CFB7-4911-81DA-C34F531E16F2}" type="datetimeFigureOut">
              <a:rPr lang="sv-SE" smtClean="0"/>
              <a:t>2022-02-04</a:t>
            </a:fld>
            <a:endParaRPr lang="sv-SE"/>
          </a:p>
        </p:txBody>
      </p:sp>
      <p:sp>
        <p:nvSpPr>
          <p:cNvPr id="6" name="Platshållare för sidfot 5">
            <a:extLst>
              <a:ext uri="{FF2B5EF4-FFF2-40B4-BE49-F238E27FC236}">
                <a16:creationId xmlns:a16="http://schemas.microsoft.com/office/drawing/2014/main" id="{AB365A85-5565-4D3D-8A37-10A0ED094FC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47EDDBC-FC50-4BA6-A964-972FA576F67C}"/>
              </a:ext>
            </a:extLst>
          </p:cNvPr>
          <p:cNvSpPr>
            <a:spLocks noGrp="1"/>
          </p:cNvSpPr>
          <p:nvPr>
            <p:ph type="sldNum" sz="quarter" idx="12"/>
          </p:nvPr>
        </p:nvSpPr>
        <p:spPr/>
        <p:txBody>
          <a:bodyPr/>
          <a:lstStyle/>
          <a:p>
            <a:fld id="{6174876A-F0C5-426F-9684-409CB6718579}" type="slidenum">
              <a:rPr lang="sv-SE" smtClean="0"/>
              <a:t>‹#›</a:t>
            </a:fld>
            <a:endParaRPr lang="sv-SE"/>
          </a:p>
        </p:txBody>
      </p:sp>
    </p:spTree>
    <p:extLst>
      <p:ext uri="{BB962C8B-B14F-4D97-AF65-F5344CB8AC3E}">
        <p14:creationId xmlns:p14="http://schemas.microsoft.com/office/powerpoint/2010/main" val="3684327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783702-DE47-4F2C-9332-AA1C375E8E63}"/>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86FFD32-A103-4C44-A6D9-E4855CC1F9DF}"/>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FDE5DD8-B19E-4839-B95E-49EB28D992E5}"/>
              </a:ext>
            </a:extLst>
          </p:cNvPr>
          <p:cNvSpPr>
            <a:spLocks noGrp="1"/>
          </p:cNvSpPr>
          <p:nvPr>
            <p:ph type="dt" sz="half" idx="10"/>
          </p:nvPr>
        </p:nvSpPr>
        <p:spPr/>
        <p:txBody>
          <a:bodyPr/>
          <a:lstStyle/>
          <a:p>
            <a:fld id="{A0335189-CFB7-4911-81DA-C34F531E16F2}" type="datetimeFigureOut">
              <a:rPr lang="sv-SE" smtClean="0"/>
              <a:t>2022-02-04</a:t>
            </a:fld>
            <a:endParaRPr lang="sv-SE"/>
          </a:p>
        </p:txBody>
      </p:sp>
      <p:sp>
        <p:nvSpPr>
          <p:cNvPr id="5" name="Platshållare för sidfot 4">
            <a:extLst>
              <a:ext uri="{FF2B5EF4-FFF2-40B4-BE49-F238E27FC236}">
                <a16:creationId xmlns:a16="http://schemas.microsoft.com/office/drawing/2014/main" id="{EE3549B2-9743-4E48-A9F3-5B8B11677A3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CFC3C15-75FE-48D5-8EC2-F0E4C72242B0}"/>
              </a:ext>
            </a:extLst>
          </p:cNvPr>
          <p:cNvSpPr>
            <a:spLocks noGrp="1"/>
          </p:cNvSpPr>
          <p:nvPr>
            <p:ph type="sldNum" sz="quarter" idx="12"/>
          </p:nvPr>
        </p:nvSpPr>
        <p:spPr/>
        <p:txBody>
          <a:bodyPr/>
          <a:lstStyle/>
          <a:p>
            <a:fld id="{6174876A-F0C5-426F-9684-409CB6718579}" type="slidenum">
              <a:rPr lang="sv-SE" smtClean="0"/>
              <a:t>‹#›</a:t>
            </a:fld>
            <a:endParaRPr lang="sv-SE"/>
          </a:p>
        </p:txBody>
      </p:sp>
    </p:spTree>
    <p:extLst>
      <p:ext uri="{BB962C8B-B14F-4D97-AF65-F5344CB8AC3E}">
        <p14:creationId xmlns:p14="http://schemas.microsoft.com/office/powerpoint/2010/main" val="3770064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5D3A69CD-B540-41D6-9A45-AB4A4E940599}"/>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A613BFE-B3D8-4017-946E-6886C28442AC}"/>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29F2EEB-3047-4754-8D89-AFA368A6F74A}"/>
              </a:ext>
            </a:extLst>
          </p:cNvPr>
          <p:cNvSpPr>
            <a:spLocks noGrp="1"/>
          </p:cNvSpPr>
          <p:nvPr>
            <p:ph type="dt" sz="half" idx="10"/>
          </p:nvPr>
        </p:nvSpPr>
        <p:spPr/>
        <p:txBody>
          <a:bodyPr/>
          <a:lstStyle/>
          <a:p>
            <a:fld id="{A0335189-CFB7-4911-81DA-C34F531E16F2}" type="datetimeFigureOut">
              <a:rPr lang="sv-SE" smtClean="0"/>
              <a:t>2022-02-04</a:t>
            </a:fld>
            <a:endParaRPr lang="sv-SE"/>
          </a:p>
        </p:txBody>
      </p:sp>
      <p:sp>
        <p:nvSpPr>
          <p:cNvPr id="5" name="Platshållare för sidfot 4">
            <a:extLst>
              <a:ext uri="{FF2B5EF4-FFF2-40B4-BE49-F238E27FC236}">
                <a16:creationId xmlns:a16="http://schemas.microsoft.com/office/drawing/2014/main" id="{4611F460-5429-4FD8-A9E4-AD0EE10545D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392E9E3-3F7A-4783-A98B-FE4ECE01F2E8}"/>
              </a:ext>
            </a:extLst>
          </p:cNvPr>
          <p:cNvSpPr>
            <a:spLocks noGrp="1"/>
          </p:cNvSpPr>
          <p:nvPr>
            <p:ph type="sldNum" sz="quarter" idx="12"/>
          </p:nvPr>
        </p:nvSpPr>
        <p:spPr/>
        <p:txBody>
          <a:bodyPr/>
          <a:lstStyle/>
          <a:p>
            <a:fld id="{6174876A-F0C5-426F-9684-409CB6718579}" type="slidenum">
              <a:rPr lang="sv-SE" smtClean="0"/>
              <a:t>‹#›</a:t>
            </a:fld>
            <a:endParaRPr lang="sv-SE"/>
          </a:p>
        </p:txBody>
      </p:sp>
    </p:spTree>
    <p:extLst>
      <p:ext uri="{BB962C8B-B14F-4D97-AF65-F5344CB8AC3E}">
        <p14:creationId xmlns:p14="http://schemas.microsoft.com/office/powerpoint/2010/main" val="3111230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lu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40592-A4C3-BF40-AF30-EAA12A4DDC8E}"/>
              </a:ext>
            </a:extLst>
          </p:cNvPr>
          <p:cNvSpPr>
            <a:spLocks noGrp="1"/>
          </p:cNvSpPr>
          <p:nvPr>
            <p:ph type="title" hasCustomPrompt="1"/>
          </p:nvPr>
        </p:nvSpPr>
        <p:spPr>
          <a:xfrm>
            <a:off x="838200" y="1267649"/>
            <a:ext cx="10515600" cy="1325563"/>
          </a:xfrm>
        </p:spPr>
        <p:txBody>
          <a:bodyPr/>
          <a:lstStyle>
            <a:lvl1pPr algn="ctr">
              <a:defRPr>
                <a:solidFill>
                  <a:schemeClr val="bg1"/>
                </a:solidFill>
              </a:defRPr>
            </a:lvl1pPr>
          </a:lstStyle>
          <a:p>
            <a:r>
              <a:rPr lang="en-GB"/>
              <a:t>Tack!</a:t>
            </a:r>
            <a:endParaRPr lang="sv-SE"/>
          </a:p>
        </p:txBody>
      </p:sp>
      <p:sp>
        <p:nvSpPr>
          <p:cNvPr id="3" name="Date Placeholder 2">
            <a:extLst>
              <a:ext uri="{FF2B5EF4-FFF2-40B4-BE49-F238E27FC236}">
                <a16:creationId xmlns:a16="http://schemas.microsoft.com/office/drawing/2014/main" id="{8BD06DD8-0795-0949-AA06-68233159DB10}"/>
              </a:ext>
            </a:extLst>
          </p:cNvPr>
          <p:cNvSpPr>
            <a:spLocks noGrp="1"/>
          </p:cNvSpPr>
          <p:nvPr>
            <p:ph type="dt" sz="half" idx="10"/>
          </p:nvPr>
        </p:nvSpPr>
        <p:spPr/>
        <p:txBody>
          <a:bodyPr/>
          <a:lstStyle>
            <a:lvl1pPr>
              <a:defRPr>
                <a:solidFill>
                  <a:schemeClr val="accent1">
                    <a:lumMod val="20000"/>
                    <a:lumOff val="80000"/>
                  </a:schemeClr>
                </a:solidFill>
              </a:defRPr>
            </a:lvl1pPr>
          </a:lstStyle>
          <a:p>
            <a:fld id="{A0335189-CFB7-4911-81DA-C34F531E16F2}" type="datetimeFigureOut">
              <a:rPr lang="sv-SE" smtClean="0"/>
              <a:pPr/>
              <a:t>2022-02-04</a:t>
            </a:fld>
            <a:endParaRPr lang="sv-SE"/>
          </a:p>
        </p:txBody>
      </p:sp>
      <p:sp>
        <p:nvSpPr>
          <p:cNvPr id="4" name="Footer Placeholder 3">
            <a:extLst>
              <a:ext uri="{FF2B5EF4-FFF2-40B4-BE49-F238E27FC236}">
                <a16:creationId xmlns:a16="http://schemas.microsoft.com/office/drawing/2014/main" id="{EAFF3E04-46C5-F34B-B64C-76986A2B74E0}"/>
              </a:ext>
            </a:extLst>
          </p:cNvPr>
          <p:cNvSpPr>
            <a:spLocks noGrp="1"/>
          </p:cNvSpPr>
          <p:nvPr>
            <p:ph type="ftr" sz="quarter" idx="11"/>
          </p:nvPr>
        </p:nvSpPr>
        <p:spPr/>
        <p:txBody>
          <a:bodyPr/>
          <a:lstStyle>
            <a:lvl1pPr>
              <a:defRPr>
                <a:solidFill>
                  <a:schemeClr val="accent1">
                    <a:lumMod val="20000"/>
                    <a:lumOff val="80000"/>
                  </a:schemeClr>
                </a:solidFill>
              </a:defRPr>
            </a:lvl1pPr>
          </a:lstStyle>
          <a:p>
            <a:endParaRPr lang="sv-SE"/>
          </a:p>
        </p:txBody>
      </p:sp>
      <p:sp>
        <p:nvSpPr>
          <p:cNvPr id="5" name="Slide Number Placeholder 4">
            <a:extLst>
              <a:ext uri="{FF2B5EF4-FFF2-40B4-BE49-F238E27FC236}">
                <a16:creationId xmlns:a16="http://schemas.microsoft.com/office/drawing/2014/main" id="{803DF5D6-75E0-8644-B359-628B817F1845}"/>
              </a:ext>
            </a:extLst>
          </p:cNvPr>
          <p:cNvSpPr>
            <a:spLocks noGrp="1"/>
          </p:cNvSpPr>
          <p:nvPr>
            <p:ph type="sldNum" sz="quarter" idx="12"/>
          </p:nvPr>
        </p:nvSpPr>
        <p:spPr/>
        <p:txBody>
          <a:bodyPr/>
          <a:lstStyle>
            <a:lvl1pPr>
              <a:defRPr>
                <a:solidFill>
                  <a:schemeClr val="accent1">
                    <a:lumMod val="20000"/>
                    <a:lumOff val="80000"/>
                  </a:schemeClr>
                </a:solidFill>
              </a:defRPr>
            </a:lvl1pPr>
          </a:lstStyle>
          <a:p>
            <a:fld id="{6174876A-F0C5-426F-9684-409CB6718579}" type="slidenum">
              <a:rPr lang="sv-SE" smtClean="0"/>
              <a:pPr/>
              <a:t>‹#›</a:t>
            </a:fld>
            <a:endParaRPr lang="sv-SE"/>
          </a:p>
        </p:txBody>
      </p:sp>
      <p:pic>
        <p:nvPicPr>
          <p:cNvPr id="6" name="Picture 5">
            <a:extLst>
              <a:ext uri="{FF2B5EF4-FFF2-40B4-BE49-F238E27FC236}">
                <a16:creationId xmlns:a16="http://schemas.microsoft.com/office/drawing/2014/main" id="{2B087182-BA54-1D4F-844B-87BE8F76D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20000" y="5940000"/>
            <a:ext cx="482400" cy="718808"/>
          </a:xfrm>
          <a:prstGeom prst="rect">
            <a:avLst/>
          </a:prstGeom>
        </p:spPr>
      </p:pic>
    </p:spTree>
    <p:extLst>
      <p:ext uri="{BB962C8B-B14F-4D97-AF65-F5344CB8AC3E}">
        <p14:creationId xmlns:p14="http://schemas.microsoft.com/office/powerpoint/2010/main" val="372135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gotyp">
    <p:bg>
      <p:bgPr>
        <a:solidFill>
          <a:schemeClr val="accent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BD06DD8-0795-0949-AA06-68233159DB10}"/>
              </a:ext>
            </a:extLst>
          </p:cNvPr>
          <p:cNvSpPr>
            <a:spLocks noGrp="1"/>
          </p:cNvSpPr>
          <p:nvPr>
            <p:ph type="dt" sz="half" idx="10"/>
          </p:nvPr>
        </p:nvSpPr>
        <p:spPr/>
        <p:txBody>
          <a:bodyPr/>
          <a:lstStyle>
            <a:lvl1pPr>
              <a:defRPr>
                <a:solidFill>
                  <a:schemeClr val="accent1">
                    <a:lumMod val="20000"/>
                    <a:lumOff val="80000"/>
                  </a:schemeClr>
                </a:solidFill>
              </a:defRPr>
            </a:lvl1pPr>
          </a:lstStyle>
          <a:p>
            <a:fld id="{A0335189-CFB7-4911-81DA-C34F531E16F2}" type="datetimeFigureOut">
              <a:rPr lang="sv-SE" smtClean="0"/>
              <a:pPr/>
              <a:t>2022-02-04</a:t>
            </a:fld>
            <a:endParaRPr lang="sv-SE"/>
          </a:p>
        </p:txBody>
      </p:sp>
      <p:sp>
        <p:nvSpPr>
          <p:cNvPr id="4" name="Footer Placeholder 3">
            <a:extLst>
              <a:ext uri="{FF2B5EF4-FFF2-40B4-BE49-F238E27FC236}">
                <a16:creationId xmlns:a16="http://schemas.microsoft.com/office/drawing/2014/main" id="{EAFF3E04-46C5-F34B-B64C-76986A2B74E0}"/>
              </a:ext>
            </a:extLst>
          </p:cNvPr>
          <p:cNvSpPr>
            <a:spLocks noGrp="1"/>
          </p:cNvSpPr>
          <p:nvPr>
            <p:ph type="ftr" sz="quarter" idx="11"/>
          </p:nvPr>
        </p:nvSpPr>
        <p:spPr/>
        <p:txBody>
          <a:bodyPr/>
          <a:lstStyle>
            <a:lvl1pPr>
              <a:defRPr>
                <a:solidFill>
                  <a:schemeClr val="accent1">
                    <a:lumMod val="20000"/>
                    <a:lumOff val="80000"/>
                  </a:schemeClr>
                </a:solidFill>
              </a:defRPr>
            </a:lvl1pPr>
          </a:lstStyle>
          <a:p>
            <a:endParaRPr lang="sv-SE"/>
          </a:p>
        </p:txBody>
      </p:sp>
      <p:sp>
        <p:nvSpPr>
          <p:cNvPr id="5" name="Slide Number Placeholder 4">
            <a:extLst>
              <a:ext uri="{FF2B5EF4-FFF2-40B4-BE49-F238E27FC236}">
                <a16:creationId xmlns:a16="http://schemas.microsoft.com/office/drawing/2014/main" id="{803DF5D6-75E0-8644-B359-628B817F1845}"/>
              </a:ext>
            </a:extLst>
          </p:cNvPr>
          <p:cNvSpPr>
            <a:spLocks noGrp="1"/>
          </p:cNvSpPr>
          <p:nvPr>
            <p:ph type="sldNum" sz="quarter" idx="12"/>
          </p:nvPr>
        </p:nvSpPr>
        <p:spPr/>
        <p:txBody>
          <a:bodyPr/>
          <a:lstStyle>
            <a:lvl1pPr>
              <a:defRPr>
                <a:solidFill>
                  <a:schemeClr val="accent1">
                    <a:lumMod val="20000"/>
                    <a:lumOff val="80000"/>
                  </a:schemeClr>
                </a:solidFill>
              </a:defRPr>
            </a:lvl1pPr>
          </a:lstStyle>
          <a:p>
            <a:fld id="{6174876A-F0C5-426F-9684-409CB6718579}" type="slidenum">
              <a:rPr lang="sv-SE" smtClean="0"/>
              <a:pPr/>
              <a:t>‹#›</a:t>
            </a:fld>
            <a:endParaRPr lang="sv-SE"/>
          </a:p>
        </p:txBody>
      </p:sp>
      <p:pic>
        <p:nvPicPr>
          <p:cNvPr id="6" name="Picture 5">
            <a:extLst>
              <a:ext uri="{FF2B5EF4-FFF2-40B4-BE49-F238E27FC236}">
                <a16:creationId xmlns:a16="http://schemas.microsoft.com/office/drawing/2014/main" id="{072D965F-B576-C54D-921B-59473A34D1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08312" y="1796997"/>
            <a:ext cx="1775376" cy="2645428"/>
          </a:xfrm>
          <a:prstGeom prst="rect">
            <a:avLst/>
          </a:prstGeom>
        </p:spPr>
      </p:pic>
    </p:spTree>
    <p:extLst>
      <p:ext uri="{BB962C8B-B14F-4D97-AF65-F5344CB8AC3E}">
        <p14:creationId xmlns:p14="http://schemas.microsoft.com/office/powerpoint/2010/main" val="1531282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7C98F0-DF71-490E-90C8-9AABA187E8BA}"/>
              </a:ext>
            </a:extLst>
          </p:cNvPr>
          <p:cNvSpPr>
            <a:spLocks noGrp="1"/>
          </p:cNvSpPr>
          <p:nvPr>
            <p:ph type="ctrTitle"/>
          </p:nvPr>
        </p:nvSpPr>
        <p:spPr>
          <a:xfrm>
            <a:off x="1524000" y="1122363"/>
            <a:ext cx="9144000" cy="2387600"/>
          </a:xfrm>
        </p:spPr>
        <p:txBody>
          <a:bodyPr anchor="b"/>
          <a:lstStyle>
            <a:lvl1pPr algn="l">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5F6C3BB-8A38-47B9-922E-05AB8B4BAE11}"/>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CF83C1B-CCA6-4F06-96B1-A112D87D101A}"/>
              </a:ext>
            </a:extLst>
          </p:cNvPr>
          <p:cNvSpPr>
            <a:spLocks noGrp="1"/>
          </p:cNvSpPr>
          <p:nvPr>
            <p:ph type="dt" sz="half" idx="10"/>
          </p:nvPr>
        </p:nvSpPr>
        <p:spPr/>
        <p:txBody>
          <a:bodyPr/>
          <a:lstStyle/>
          <a:p>
            <a:fld id="{A0335189-CFB7-4911-81DA-C34F531E16F2}" type="datetimeFigureOut">
              <a:rPr lang="sv-SE" smtClean="0"/>
              <a:t>2022-02-04</a:t>
            </a:fld>
            <a:endParaRPr lang="sv-SE"/>
          </a:p>
        </p:txBody>
      </p:sp>
      <p:sp>
        <p:nvSpPr>
          <p:cNvPr id="5" name="Platshållare för sidfot 4">
            <a:extLst>
              <a:ext uri="{FF2B5EF4-FFF2-40B4-BE49-F238E27FC236}">
                <a16:creationId xmlns:a16="http://schemas.microsoft.com/office/drawing/2014/main" id="{2190C8C5-3D53-4785-9233-91F10F47B73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44D2090-8E55-45EA-9D47-57102888C1E4}"/>
              </a:ext>
            </a:extLst>
          </p:cNvPr>
          <p:cNvSpPr>
            <a:spLocks noGrp="1"/>
          </p:cNvSpPr>
          <p:nvPr>
            <p:ph type="sldNum" sz="quarter" idx="12"/>
          </p:nvPr>
        </p:nvSpPr>
        <p:spPr/>
        <p:txBody>
          <a:bodyPr/>
          <a:lstStyle/>
          <a:p>
            <a:fld id="{6174876A-F0C5-426F-9684-409CB6718579}" type="slidenum">
              <a:rPr lang="sv-SE" smtClean="0"/>
              <a:t>‹#›</a:t>
            </a:fld>
            <a:endParaRPr lang="sv-SE"/>
          </a:p>
        </p:txBody>
      </p:sp>
    </p:spTree>
    <p:extLst>
      <p:ext uri="{BB962C8B-B14F-4D97-AF65-F5344CB8AC3E}">
        <p14:creationId xmlns:p14="http://schemas.microsoft.com/office/powerpoint/2010/main" val="3878671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F2A5E4-616D-43E4-A50A-A019184F0B6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91CC9DF-B48A-4780-8656-760F93CE7523}"/>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5259961-2870-42E1-96D0-AA2587374EEA}"/>
              </a:ext>
            </a:extLst>
          </p:cNvPr>
          <p:cNvSpPr>
            <a:spLocks noGrp="1"/>
          </p:cNvSpPr>
          <p:nvPr>
            <p:ph type="dt" sz="half" idx="10"/>
          </p:nvPr>
        </p:nvSpPr>
        <p:spPr/>
        <p:txBody>
          <a:bodyPr/>
          <a:lstStyle/>
          <a:p>
            <a:fld id="{A0335189-CFB7-4911-81DA-C34F531E16F2}" type="datetimeFigureOut">
              <a:rPr lang="sv-SE" smtClean="0"/>
              <a:t>2022-02-04</a:t>
            </a:fld>
            <a:endParaRPr lang="sv-SE"/>
          </a:p>
        </p:txBody>
      </p:sp>
      <p:sp>
        <p:nvSpPr>
          <p:cNvPr id="5" name="Platshållare för sidfot 4">
            <a:extLst>
              <a:ext uri="{FF2B5EF4-FFF2-40B4-BE49-F238E27FC236}">
                <a16:creationId xmlns:a16="http://schemas.microsoft.com/office/drawing/2014/main" id="{6A09556B-BCA3-4173-A2F2-7EEC383096A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9CD724B-E21D-4D18-A2A5-EA5B22847DEA}"/>
              </a:ext>
            </a:extLst>
          </p:cNvPr>
          <p:cNvSpPr>
            <a:spLocks noGrp="1"/>
          </p:cNvSpPr>
          <p:nvPr>
            <p:ph type="sldNum" sz="quarter" idx="12"/>
          </p:nvPr>
        </p:nvSpPr>
        <p:spPr/>
        <p:txBody>
          <a:bodyPr/>
          <a:lstStyle/>
          <a:p>
            <a:fld id="{6174876A-F0C5-426F-9684-409CB6718579}" type="slidenum">
              <a:rPr lang="sv-SE" smtClean="0"/>
              <a:t>‹#›</a:t>
            </a:fld>
            <a:endParaRPr lang="sv-SE"/>
          </a:p>
        </p:txBody>
      </p:sp>
    </p:spTree>
    <p:extLst>
      <p:ext uri="{BB962C8B-B14F-4D97-AF65-F5344CB8AC3E}">
        <p14:creationId xmlns:p14="http://schemas.microsoft.com/office/powerpoint/2010/main" val="2003236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523473-CB6B-425E-8B06-6127AC631685}"/>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704A5A9-E646-488C-BAFA-525876A6BF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4CBC80B-0D84-4C3F-8CCB-C73F0E70F8AF}"/>
              </a:ext>
            </a:extLst>
          </p:cNvPr>
          <p:cNvSpPr>
            <a:spLocks noGrp="1"/>
          </p:cNvSpPr>
          <p:nvPr>
            <p:ph type="dt" sz="half" idx="10"/>
          </p:nvPr>
        </p:nvSpPr>
        <p:spPr/>
        <p:txBody>
          <a:bodyPr/>
          <a:lstStyle/>
          <a:p>
            <a:fld id="{A0335189-CFB7-4911-81DA-C34F531E16F2}" type="datetimeFigureOut">
              <a:rPr lang="sv-SE" smtClean="0"/>
              <a:t>2022-02-04</a:t>
            </a:fld>
            <a:endParaRPr lang="sv-SE"/>
          </a:p>
        </p:txBody>
      </p:sp>
      <p:sp>
        <p:nvSpPr>
          <p:cNvPr id="5" name="Platshållare för sidfot 4">
            <a:extLst>
              <a:ext uri="{FF2B5EF4-FFF2-40B4-BE49-F238E27FC236}">
                <a16:creationId xmlns:a16="http://schemas.microsoft.com/office/drawing/2014/main" id="{186278E2-9A93-4CE8-AB79-A66825347F6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5994179-417A-451D-9EA2-204E616477BC}"/>
              </a:ext>
            </a:extLst>
          </p:cNvPr>
          <p:cNvSpPr>
            <a:spLocks noGrp="1"/>
          </p:cNvSpPr>
          <p:nvPr>
            <p:ph type="sldNum" sz="quarter" idx="12"/>
          </p:nvPr>
        </p:nvSpPr>
        <p:spPr/>
        <p:txBody>
          <a:bodyPr/>
          <a:lstStyle/>
          <a:p>
            <a:fld id="{6174876A-F0C5-426F-9684-409CB6718579}" type="slidenum">
              <a:rPr lang="sv-SE" smtClean="0"/>
              <a:t>‹#›</a:t>
            </a:fld>
            <a:endParaRPr lang="sv-SE"/>
          </a:p>
        </p:txBody>
      </p:sp>
    </p:spTree>
    <p:extLst>
      <p:ext uri="{BB962C8B-B14F-4D97-AF65-F5344CB8AC3E}">
        <p14:creationId xmlns:p14="http://schemas.microsoft.com/office/powerpoint/2010/main" val="2061899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0D4DBA-2234-44EB-A4DC-CE40CD01FE8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BE9F939-BB21-4774-A84F-AF266127501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63EA3271-11BA-4A66-B55B-5E6690362C4F}"/>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7852BA6-39AA-4107-A522-848CEBD2A849}"/>
              </a:ext>
            </a:extLst>
          </p:cNvPr>
          <p:cNvSpPr>
            <a:spLocks noGrp="1"/>
          </p:cNvSpPr>
          <p:nvPr>
            <p:ph type="dt" sz="half" idx="10"/>
          </p:nvPr>
        </p:nvSpPr>
        <p:spPr/>
        <p:txBody>
          <a:bodyPr/>
          <a:lstStyle/>
          <a:p>
            <a:fld id="{A0335189-CFB7-4911-81DA-C34F531E16F2}" type="datetimeFigureOut">
              <a:rPr lang="sv-SE" smtClean="0"/>
              <a:t>2022-02-04</a:t>
            </a:fld>
            <a:endParaRPr lang="sv-SE"/>
          </a:p>
        </p:txBody>
      </p:sp>
      <p:sp>
        <p:nvSpPr>
          <p:cNvPr id="6" name="Platshållare för sidfot 5">
            <a:extLst>
              <a:ext uri="{FF2B5EF4-FFF2-40B4-BE49-F238E27FC236}">
                <a16:creationId xmlns:a16="http://schemas.microsoft.com/office/drawing/2014/main" id="{FD890BF5-6CFB-4D31-88A0-1A3145FC09C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BDACA94-72BE-41DB-BA57-B2E4E427DEE5}"/>
              </a:ext>
            </a:extLst>
          </p:cNvPr>
          <p:cNvSpPr>
            <a:spLocks noGrp="1"/>
          </p:cNvSpPr>
          <p:nvPr>
            <p:ph type="sldNum" sz="quarter" idx="12"/>
          </p:nvPr>
        </p:nvSpPr>
        <p:spPr/>
        <p:txBody>
          <a:bodyPr/>
          <a:lstStyle/>
          <a:p>
            <a:fld id="{6174876A-F0C5-426F-9684-409CB6718579}" type="slidenum">
              <a:rPr lang="sv-SE" smtClean="0"/>
              <a:t>‹#›</a:t>
            </a:fld>
            <a:endParaRPr lang="sv-SE"/>
          </a:p>
        </p:txBody>
      </p:sp>
    </p:spTree>
    <p:extLst>
      <p:ext uri="{BB962C8B-B14F-4D97-AF65-F5344CB8AC3E}">
        <p14:creationId xmlns:p14="http://schemas.microsoft.com/office/powerpoint/2010/main" val="1333873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513926-8886-47DA-80F8-6280CBD4EB6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7BF522B-15F8-4D09-A3B2-2435DBFF0F3E}"/>
              </a:ext>
            </a:extLst>
          </p:cNvPr>
          <p:cNvSpPr>
            <a:spLocks noGrp="1"/>
          </p:cNvSpPr>
          <p:nvPr>
            <p:ph type="body" idx="1"/>
          </p:nvPr>
        </p:nvSpPr>
        <p:spPr>
          <a:xfrm>
            <a:off x="839788" y="1681163"/>
            <a:ext cx="5157787" cy="823912"/>
          </a:xfrm>
        </p:spPr>
        <p:txBody>
          <a:bodyPr anchor="b"/>
          <a:lstStyle>
            <a:lvl1pPr marL="0" indent="0">
              <a:buNone/>
              <a:defRPr sz="2400" b="0" i="0">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11E2265-15B4-471E-A33B-4721BA6E06C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5B09B2EC-F995-42CF-851E-682BB3596830}"/>
              </a:ext>
            </a:extLst>
          </p:cNvPr>
          <p:cNvSpPr>
            <a:spLocks noGrp="1"/>
          </p:cNvSpPr>
          <p:nvPr>
            <p:ph type="body" sz="quarter" idx="3"/>
          </p:nvPr>
        </p:nvSpPr>
        <p:spPr>
          <a:xfrm>
            <a:off x="6172200" y="1681163"/>
            <a:ext cx="5183188" cy="823912"/>
          </a:xfrm>
        </p:spPr>
        <p:txBody>
          <a:bodyPr anchor="b"/>
          <a:lstStyle>
            <a:lvl1pPr marL="0" indent="0">
              <a:buNone/>
              <a:defRPr sz="2400" b="0" i="0">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12CEDA5A-4C83-45A8-ADE4-32204AE8AE20}"/>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B0583D54-FD5B-44BC-8F02-156810CEA0D2}"/>
              </a:ext>
            </a:extLst>
          </p:cNvPr>
          <p:cNvSpPr>
            <a:spLocks noGrp="1"/>
          </p:cNvSpPr>
          <p:nvPr>
            <p:ph type="dt" sz="half" idx="10"/>
          </p:nvPr>
        </p:nvSpPr>
        <p:spPr/>
        <p:txBody>
          <a:bodyPr/>
          <a:lstStyle/>
          <a:p>
            <a:fld id="{A0335189-CFB7-4911-81DA-C34F531E16F2}" type="datetimeFigureOut">
              <a:rPr lang="sv-SE" smtClean="0"/>
              <a:t>2022-02-04</a:t>
            </a:fld>
            <a:endParaRPr lang="sv-SE"/>
          </a:p>
        </p:txBody>
      </p:sp>
      <p:sp>
        <p:nvSpPr>
          <p:cNvPr id="8" name="Platshållare för sidfot 7">
            <a:extLst>
              <a:ext uri="{FF2B5EF4-FFF2-40B4-BE49-F238E27FC236}">
                <a16:creationId xmlns:a16="http://schemas.microsoft.com/office/drawing/2014/main" id="{9006B0E6-5653-4FDE-A0B9-9519D320470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C853A8D2-D80E-43DB-83B0-CFB32570BD92}"/>
              </a:ext>
            </a:extLst>
          </p:cNvPr>
          <p:cNvSpPr>
            <a:spLocks noGrp="1"/>
          </p:cNvSpPr>
          <p:nvPr>
            <p:ph type="sldNum" sz="quarter" idx="12"/>
          </p:nvPr>
        </p:nvSpPr>
        <p:spPr/>
        <p:txBody>
          <a:bodyPr/>
          <a:lstStyle/>
          <a:p>
            <a:fld id="{6174876A-F0C5-426F-9684-409CB6718579}" type="slidenum">
              <a:rPr lang="sv-SE" smtClean="0"/>
              <a:t>‹#›</a:t>
            </a:fld>
            <a:endParaRPr lang="sv-SE"/>
          </a:p>
        </p:txBody>
      </p:sp>
    </p:spTree>
    <p:extLst>
      <p:ext uri="{BB962C8B-B14F-4D97-AF65-F5344CB8AC3E}">
        <p14:creationId xmlns:p14="http://schemas.microsoft.com/office/powerpoint/2010/main" val="3140096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DDA14C-7C2D-49AC-8A0A-921528A0DE7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AC73261-6480-4A2E-BEB7-657D0975427C}"/>
              </a:ext>
            </a:extLst>
          </p:cNvPr>
          <p:cNvSpPr>
            <a:spLocks noGrp="1"/>
          </p:cNvSpPr>
          <p:nvPr>
            <p:ph type="dt" sz="half" idx="10"/>
          </p:nvPr>
        </p:nvSpPr>
        <p:spPr/>
        <p:txBody>
          <a:bodyPr/>
          <a:lstStyle/>
          <a:p>
            <a:fld id="{A0335189-CFB7-4911-81DA-C34F531E16F2}" type="datetimeFigureOut">
              <a:rPr lang="sv-SE" smtClean="0"/>
              <a:t>2022-02-04</a:t>
            </a:fld>
            <a:endParaRPr lang="sv-SE"/>
          </a:p>
        </p:txBody>
      </p:sp>
      <p:sp>
        <p:nvSpPr>
          <p:cNvPr id="4" name="Platshållare för sidfot 3">
            <a:extLst>
              <a:ext uri="{FF2B5EF4-FFF2-40B4-BE49-F238E27FC236}">
                <a16:creationId xmlns:a16="http://schemas.microsoft.com/office/drawing/2014/main" id="{FB762AE1-0500-4526-919A-13AA386FD9D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48B1073-DBEF-40C0-A153-5BDACD039CBF}"/>
              </a:ext>
            </a:extLst>
          </p:cNvPr>
          <p:cNvSpPr>
            <a:spLocks noGrp="1"/>
          </p:cNvSpPr>
          <p:nvPr>
            <p:ph type="sldNum" sz="quarter" idx="12"/>
          </p:nvPr>
        </p:nvSpPr>
        <p:spPr/>
        <p:txBody>
          <a:bodyPr/>
          <a:lstStyle/>
          <a:p>
            <a:fld id="{6174876A-F0C5-426F-9684-409CB6718579}" type="slidenum">
              <a:rPr lang="sv-SE" smtClean="0"/>
              <a:t>‹#›</a:t>
            </a:fld>
            <a:endParaRPr lang="sv-SE"/>
          </a:p>
        </p:txBody>
      </p:sp>
    </p:spTree>
    <p:extLst>
      <p:ext uri="{BB962C8B-B14F-4D97-AF65-F5344CB8AC3E}">
        <p14:creationId xmlns:p14="http://schemas.microsoft.com/office/powerpoint/2010/main" val="326787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BC1A069E-8734-4C91-8DD4-97634587F406}"/>
              </a:ext>
            </a:extLst>
          </p:cNvPr>
          <p:cNvSpPr>
            <a:spLocks noGrp="1"/>
          </p:cNvSpPr>
          <p:nvPr>
            <p:ph type="dt" sz="half" idx="10"/>
          </p:nvPr>
        </p:nvSpPr>
        <p:spPr/>
        <p:txBody>
          <a:bodyPr/>
          <a:lstStyle/>
          <a:p>
            <a:fld id="{A0335189-CFB7-4911-81DA-C34F531E16F2}" type="datetimeFigureOut">
              <a:rPr lang="sv-SE" smtClean="0"/>
              <a:t>2022-02-04</a:t>
            </a:fld>
            <a:endParaRPr lang="sv-SE"/>
          </a:p>
        </p:txBody>
      </p:sp>
      <p:sp>
        <p:nvSpPr>
          <p:cNvPr id="3" name="Platshållare för sidfot 2">
            <a:extLst>
              <a:ext uri="{FF2B5EF4-FFF2-40B4-BE49-F238E27FC236}">
                <a16:creationId xmlns:a16="http://schemas.microsoft.com/office/drawing/2014/main" id="{8A06D195-E806-405D-BAF6-6682062610C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9DCC86BF-7EC0-434B-B03D-F40C88EB7E16}"/>
              </a:ext>
            </a:extLst>
          </p:cNvPr>
          <p:cNvSpPr>
            <a:spLocks noGrp="1"/>
          </p:cNvSpPr>
          <p:nvPr>
            <p:ph type="sldNum" sz="quarter" idx="12"/>
          </p:nvPr>
        </p:nvSpPr>
        <p:spPr/>
        <p:txBody>
          <a:bodyPr/>
          <a:lstStyle/>
          <a:p>
            <a:fld id="{6174876A-F0C5-426F-9684-409CB6718579}" type="slidenum">
              <a:rPr lang="sv-SE" smtClean="0"/>
              <a:t>‹#›</a:t>
            </a:fld>
            <a:endParaRPr lang="sv-SE"/>
          </a:p>
        </p:txBody>
      </p:sp>
    </p:spTree>
    <p:extLst>
      <p:ext uri="{BB962C8B-B14F-4D97-AF65-F5344CB8AC3E}">
        <p14:creationId xmlns:p14="http://schemas.microsoft.com/office/powerpoint/2010/main" val="1718505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A3D085-1FF5-4B55-A497-CC6B7A21915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A56B205-4502-4AA2-8C12-43D106C31F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ADCAB25-9891-400A-999A-F115FC8C1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03A6E6D-C703-4452-B66C-32A185CBED25}"/>
              </a:ext>
            </a:extLst>
          </p:cNvPr>
          <p:cNvSpPr>
            <a:spLocks noGrp="1"/>
          </p:cNvSpPr>
          <p:nvPr>
            <p:ph type="dt" sz="half" idx="10"/>
          </p:nvPr>
        </p:nvSpPr>
        <p:spPr/>
        <p:txBody>
          <a:bodyPr/>
          <a:lstStyle/>
          <a:p>
            <a:fld id="{A0335189-CFB7-4911-81DA-C34F531E16F2}" type="datetimeFigureOut">
              <a:rPr lang="sv-SE" smtClean="0"/>
              <a:t>2022-02-04</a:t>
            </a:fld>
            <a:endParaRPr lang="sv-SE"/>
          </a:p>
        </p:txBody>
      </p:sp>
      <p:sp>
        <p:nvSpPr>
          <p:cNvPr id="6" name="Platshållare för sidfot 5">
            <a:extLst>
              <a:ext uri="{FF2B5EF4-FFF2-40B4-BE49-F238E27FC236}">
                <a16:creationId xmlns:a16="http://schemas.microsoft.com/office/drawing/2014/main" id="{601FF57C-B413-434D-83F6-F72E6B7A2C3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6DE03EA-D119-4E4B-9C8E-C6BD8724D715}"/>
              </a:ext>
            </a:extLst>
          </p:cNvPr>
          <p:cNvSpPr>
            <a:spLocks noGrp="1"/>
          </p:cNvSpPr>
          <p:nvPr>
            <p:ph type="sldNum" sz="quarter" idx="12"/>
          </p:nvPr>
        </p:nvSpPr>
        <p:spPr/>
        <p:txBody>
          <a:bodyPr/>
          <a:lstStyle/>
          <a:p>
            <a:fld id="{6174876A-F0C5-426F-9684-409CB6718579}" type="slidenum">
              <a:rPr lang="sv-SE" smtClean="0"/>
              <a:t>‹#›</a:t>
            </a:fld>
            <a:endParaRPr lang="sv-SE"/>
          </a:p>
        </p:txBody>
      </p:sp>
    </p:spTree>
    <p:extLst>
      <p:ext uri="{BB962C8B-B14F-4D97-AF65-F5344CB8AC3E}">
        <p14:creationId xmlns:p14="http://schemas.microsoft.com/office/powerpoint/2010/main" val="68612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1C46DA0-5126-4158-90CF-9AC38F793B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8ADA789-F08B-4762-8F84-BDA4BEE89B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5AF7965-9291-4DA1-A7D4-47A6890C94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335189-CFB7-4911-81DA-C34F531E16F2}" type="datetimeFigureOut">
              <a:rPr lang="sv-SE" smtClean="0"/>
              <a:pPr/>
              <a:t>2022-02-04</a:t>
            </a:fld>
            <a:endParaRPr lang="sv-SE"/>
          </a:p>
        </p:txBody>
      </p:sp>
      <p:sp>
        <p:nvSpPr>
          <p:cNvPr id="5" name="Platshållare för sidfot 4">
            <a:extLst>
              <a:ext uri="{FF2B5EF4-FFF2-40B4-BE49-F238E27FC236}">
                <a16:creationId xmlns:a16="http://schemas.microsoft.com/office/drawing/2014/main" id="{FAA3F874-1F8A-4F3C-937F-E2FECC9D5C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C001FC01-AB62-4B45-990F-4B55C28E19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174876A-F0C5-426F-9684-409CB6718579}" type="slidenum">
              <a:rPr lang="sv-SE" smtClean="0"/>
              <a:pPr/>
              <a:t>‹#›</a:t>
            </a:fld>
            <a:endParaRPr lang="sv-SE"/>
          </a:p>
        </p:txBody>
      </p:sp>
      <p:pic>
        <p:nvPicPr>
          <p:cNvPr id="16" name="Picture 15">
            <a:extLst>
              <a:ext uri="{FF2B5EF4-FFF2-40B4-BE49-F238E27FC236}">
                <a16:creationId xmlns:a16="http://schemas.microsoft.com/office/drawing/2014/main" id="{DA4AF7DE-CB2F-304B-AD28-E14646C1A7A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520000" y="5940000"/>
            <a:ext cx="483199" cy="720000"/>
          </a:xfrm>
          <a:prstGeom prst="rect">
            <a:avLst/>
          </a:prstGeom>
        </p:spPr>
      </p:pic>
    </p:spTree>
    <p:extLst>
      <p:ext uri="{BB962C8B-B14F-4D97-AF65-F5344CB8AC3E}">
        <p14:creationId xmlns:p14="http://schemas.microsoft.com/office/powerpoint/2010/main" val="41695207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Lst>
  <p:txStyles>
    <p:titleStyle>
      <a:lvl1pPr algn="l" defTabSz="914400" rtl="0" eaLnBrk="1" latinLnBrk="0" hangingPunct="1">
        <a:lnSpc>
          <a:spcPct val="75000"/>
        </a:lnSpc>
        <a:spcBef>
          <a:spcPct val="0"/>
        </a:spcBef>
        <a:buNone/>
        <a:defRPr sz="4400" kern="1200" spc="-11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ittecpat.se/allemanschatten"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hyperlink" Target="https://dittecpat.se/"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s://ecpat.se/foraldrahjalpen/"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xml"/><Relationship Id="rId1" Type="http://schemas.openxmlformats.org/officeDocument/2006/relationships/video" Target="https://www.youtube.com/embed/18tmFPn1aY8?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8AA12A8A-D93C-4633-A8EC-C3E8629F2265}"/>
              </a:ext>
            </a:extLst>
          </p:cNvPr>
          <p:cNvSpPr txBox="1"/>
          <p:nvPr/>
        </p:nvSpPr>
        <p:spPr>
          <a:xfrm>
            <a:off x="2331155" y="4988097"/>
            <a:ext cx="7529689" cy="523220"/>
          </a:xfrm>
          <a:prstGeom prst="rect">
            <a:avLst/>
          </a:prstGeom>
          <a:noFill/>
        </p:spPr>
        <p:txBody>
          <a:bodyPr wrap="square">
            <a:spAutoFit/>
          </a:bodyPr>
          <a:lstStyle/>
          <a:p>
            <a:pPr algn="ctr"/>
            <a:r>
              <a:rPr lang="sv-SE" sz="2800" b="1" dirty="0">
                <a:solidFill>
                  <a:schemeClr val="bg1"/>
                </a:solidFill>
              </a:rPr>
              <a:t>Har du funderingar på att sälja nakenbilder?</a:t>
            </a:r>
          </a:p>
        </p:txBody>
      </p:sp>
    </p:spTree>
    <p:extLst>
      <p:ext uri="{BB962C8B-B14F-4D97-AF65-F5344CB8AC3E}">
        <p14:creationId xmlns:p14="http://schemas.microsoft.com/office/powerpoint/2010/main" val="2173636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510503-E34D-C244-B247-5BAB02676723}"/>
              </a:ext>
            </a:extLst>
          </p:cNvPr>
          <p:cNvSpPr>
            <a:spLocks noGrp="1"/>
          </p:cNvSpPr>
          <p:nvPr>
            <p:ph type="title"/>
          </p:nvPr>
        </p:nvSpPr>
        <p:spPr/>
        <p:txBody>
          <a:bodyPr/>
          <a:lstStyle/>
          <a:p>
            <a:r>
              <a:rPr lang="sv-SE" dirty="0"/>
              <a:t>Diskutera</a:t>
            </a:r>
          </a:p>
        </p:txBody>
      </p:sp>
      <p:sp>
        <p:nvSpPr>
          <p:cNvPr id="3" name="Platshållare för innehåll 2">
            <a:extLst>
              <a:ext uri="{FF2B5EF4-FFF2-40B4-BE49-F238E27FC236}">
                <a16:creationId xmlns:a16="http://schemas.microsoft.com/office/drawing/2014/main" id="{789781D8-E3E8-5441-B2E9-715FF73AB110}"/>
              </a:ext>
            </a:extLst>
          </p:cNvPr>
          <p:cNvSpPr>
            <a:spLocks noGrp="1"/>
          </p:cNvSpPr>
          <p:nvPr>
            <p:ph idx="1"/>
          </p:nvPr>
        </p:nvSpPr>
        <p:spPr/>
        <p:txBody>
          <a:bodyPr>
            <a:normAutofit/>
          </a:bodyPr>
          <a:lstStyle/>
          <a:p>
            <a:pPr lvl="0"/>
            <a:r>
              <a:rPr lang="sv-SE" sz="3100" dirty="0"/>
              <a:t>Vad kan föräldrar göra för att stötta sina barn så att de vågar berätta om något jobbigt händer?</a:t>
            </a:r>
          </a:p>
          <a:p>
            <a:pPr lvl="0"/>
            <a:r>
              <a:rPr lang="sv-SE" sz="3100" dirty="0"/>
              <a:t>Vem har makten? Den som säljer, eller den som köper nakenbilderna? (Går det att utjämna makten?)</a:t>
            </a:r>
          </a:p>
          <a:p>
            <a:pPr lvl="0"/>
            <a:r>
              <a:rPr lang="sv-SE" sz="3100" dirty="0"/>
              <a:t>Vad kommer mamman att säga om Charlie köper en ny telefon? Vad borde mamman säga och göra?</a:t>
            </a:r>
          </a:p>
        </p:txBody>
      </p:sp>
    </p:spTree>
    <p:extLst>
      <p:ext uri="{BB962C8B-B14F-4D97-AF65-F5344CB8AC3E}">
        <p14:creationId xmlns:p14="http://schemas.microsoft.com/office/powerpoint/2010/main" val="61565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E3555B53-5F38-5640-830B-9F65CA25318A}"/>
              </a:ext>
            </a:extLst>
          </p:cNvPr>
          <p:cNvSpPr>
            <a:spLocks noGrp="1"/>
          </p:cNvSpPr>
          <p:nvPr>
            <p:ph idx="1"/>
          </p:nvPr>
        </p:nvSpPr>
        <p:spPr/>
        <p:txBody>
          <a:bodyPr>
            <a:noAutofit/>
          </a:bodyPr>
          <a:lstStyle/>
          <a:p>
            <a:pPr marL="0" indent="0">
              <a:lnSpc>
                <a:spcPct val="107000"/>
              </a:lnSpc>
              <a:spcBef>
                <a:spcPts val="600"/>
              </a:spcBef>
              <a:spcAft>
                <a:spcPts val="600"/>
              </a:spcAft>
              <a:buNone/>
            </a:pPr>
            <a:r>
              <a:rPr lang="sv-SE" sz="2000" dirty="0"/>
              <a:t>Att sälja sexuella nakenbilder på sig själv är inte olagligt i Sverige. Däremot är det en olaglig handling att köpa nakenbilder. Det gäller både för barn och vuxna. </a:t>
            </a:r>
            <a:r>
              <a:rPr lang="sv-SE" sz="2000" dirty="0">
                <a:effectLst/>
                <a:ea typeface="Calibri" panose="020F0502020204030204" pitchFamily="34" charset="0"/>
                <a:cs typeface="Times New Roman" panose="02020603050405020304" pitchFamily="18" charset="0"/>
              </a:rPr>
              <a:t>Att betala för en nakenbild på ett barn kan innebära brottet utnyttjande av barn för sexuell posering (för barn under 15 år krävs inte omständigheter såsom ersättning för att brottet ska aktualiseras). Det kan också handla om det som i lagen kallas för barnpornografibrott. </a:t>
            </a:r>
          </a:p>
          <a:p>
            <a:pPr marL="0" indent="0">
              <a:lnSpc>
                <a:spcPct val="107000"/>
              </a:lnSpc>
              <a:spcBef>
                <a:spcPts val="600"/>
              </a:spcBef>
              <a:spcAft>
                <a:spcPts val="600"/>
              </a:spcAft>
              <a:buNone/>
            </a:pPr>
            <a:r>
              <a:rPr lang="sv-SE" sz="2000" dirty="0">
                <a:effectLst/>
                <a:ea typeface="Calibri" panose="020F0502020204030204" pitchFamily="34" charset="0"/>
                <a:cs typeface="Times New Roman" panose="02020603050405020304" pitchFamily="18" charset="0"/>
              </a:rPr>
              <a:t>Den som är över 15 år är straffmyndig och kan dömas för olika brott. Den som är straffmyndig och döms för ett brott hamnar i belastningsregistret, något som i sin tur kan leda till problem, till exempel när man söker vissa typer av jobb. </a:t>
            </a:r>
          </a:p>
          <a:p>
            <a:pPr marL="0" indent="0">
              <a:lnSpc>
                <a:spcPct val="107000"/>
              </a:lnSpc>
              <a:spcBef>
                <a:spcPts val="600"/>
              </a:spcBef>
              <a:spcAft>
                <a:spcPts val="600"/>
              </a:spcAft>
              <a:buNone/>
            </a:pPr>
            <a:r>
              <a:rPr lang="sv-SE" sz="2000" dirty="0">
                <a:effectLst/>
                <a:ea typeface="Calibri" panose="020F0502020204030204" pitchFamily="34" charset="0"/>
                <a:cs typeface="Times New Roman" panose="02020603050405020304" pitchFamily="18" charset="0"/>
              </a:rPr>
              <a:t>Men barn under 15 år kan också begå brott – även om de inte kan få något straff för dem. För barn under 15 år finns det andra konsekvenser. </a:t>
            </a:r>
          </a:p>
          <a:p>
            <a:pPr marL="0" indent="0">
              <a:lnSpc>
                <a:spcPct val="107000"/>
              </a:lnSpc>
              <a:spcBef>
                <a:spcPts val="600"/>
              </a:spcBef>
              <a:spcAft>
                <a:spcPts val="600"/>
              </a:spcAft>
              <a:buNone/>
            </a:pPr>
            <a:r>
              <a:rPr lang="sv-SE" sz="2000" dirty="0">
                <a:effectLst/>
                <a:ea typeface="Calibri" panose="020F0502020204030204" pitchFamily="34" charset="0"/>
                <a:cs typeface="Times New Roman" panose="02020603050405020304" pitchFamily="18" charset="0"/>
              </a:rPr>
              <a:t>Det kan alltså vara olagligt att köpa nakenbilder på barn även om den som köper själv är ett barn.</a:t>
            </a:r>
            <a:endParaRPr lang="sv-SE" dirty="0">
              <a:effectLst/>
              <a:ea typeface="Calibri" panose="020F0502020204030204" pitchFamily="34" charset="0"/>
              <a:cs typeface="Times New Roman" panose="02020603050405020304" pitchFamily="18" charset="0"/>
            </a:endParaRPr>
          </a:p>
        </p:txBody>
      </p:sp>
      <p:sp>
        <p:nvSpPr>
          <p:cNvPr id="7" name="Rubrik 1">
            <a:extLst>
              <a:ext uri="{FF2B5EF4-FFF2-40B4-BE49-F238E27FC236}">
                <a16:creationId xmlns:a16="http://schemas.microsoft.com/office/drawing/2014/main" id="{0FD5DEB4-0BCF-41C0-8AA5-7A2C9FCB11BD}"/>
              </a:ext>
            </a:extLst>
          </p:cNvPr>
          <p:cNvSpPr txBox="1">
            <a:spLocks/>
          </p:cNvSpPr>
          <p:nvPr/>
        </p:nvSpPr>
        <p:spPr>
          <a:xfrm>
            <a:off x="838200" y="346609"/>
            <a:ext cx="10515600" cy="1325563"/>
          </a:xfrm>
          <a:prstGeom prst="rect">
            <a:avLst/>
          </a:prstGeom>
        </p:spPr>
        <p:txBody>
          <a:bodyPr vert="horz" lIns="91440" tIns="45720" rIns="91440" bIns="45720" rtlCol="0" anchor="ctr">
            <a:normAutofit/>
          </a:bodyPr>
          <a:lstStyle>
            <a:lvl1pPr algn="l" defTabSz="914400" rtl="0" eaLnBrk="1" latinLnBrk="0" hangingPunct="1">
              <a:lnSpc>
                <a:spcPct val="75000"/>
              </a:lnSpc>
              <a:spcBef>
                <a:spcPct val="0"/>
              </a:spcBef>
              <a:buNone/>
              <a:defRPr sz="4400" kern="1200" spc="-110" baseline="0">
                <a:solidFill>
                  <a:schemeClr val="tx1"/>
                </a:solidFill>
                <a:latin typeface="+mj-lt"/>
                <a:ea typeface="+mj-ea"/>
                <a:cs typeface="+mj-cs"/>
              </a:defRPr>
            </a:lvl1pPr>
          </a:lstStyle>
          <a:p>
            <a:r>
              <a:rPr lang="sv-SE" dirty="0"/>
              <a:t>Vad säger lagen?</a:t>
            </a:r>
          </a:p>
        </p:txBody>
      </p:sp>
    </p:spTree>
    <p:extLst>
      <p:ext uri="{BB962C8B-B14F-4D97-AF65-F5344CB8AC3E}">
        <p14:creationId xmlns:p14="http://schemas.microsoft.com/office/powerpoint/2010/main" val="1170238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C952E2-BD72-F941-9B83-7299FE49C71C}"/>
              </a:ext>
            </a:extLst>
          </p:cNvPr>
          <p:cNvSpPr>
            <a:spLocks noGrp="1"/>
          </p:cNvSpPr>
          <p:nvPr>
            <p:ph type="title"/>
          </p:nvPr>
        </p:nvSpPr>
        <p:spPr/>
        <p:txBody>
          <a:bodyPr/>
          <a:lstStyle/>
          <a:p>
            <a:r>
              <a:rPr lang="sv-SE" dirty="0"/>
              <a:t>Diskutera</a:t>
            </a:r>
          </a:p>
        </p:txBody>
      </p:sp>
      <p:sp>
        <p:nvSpPr>
          <p:cNvPr id="3" name="Platshållare för innehåll 2">
            <a:extLst>
              <a:ext uri="{FF2B5EF4-FFF2-40B4-BE49-F238E27FC236}">
                <a16:creationId xmlns:a16="http://schemas.microsoft.com/office/drawing/2014/main" id="{D141D056-00C6-CC4F-BBF8-B5F6DEC8310A}"/>
              </a:ext>
            </a:extLst>
          </p:cNvPr>
          <p:cNvSpPr>
            <a:spLocks noGrp="1"/>
          </p:cNvSpPr>
          <p:nvPr>
            <p:ph idx="1"/>
          </p:nvPr>
        </p:nvSpPr>
        <p:spPr/>
        <p:txBody>
          <a:bodyPr/>
          <a:lstStyle/>
          <a:p>
            <a:pPr lvl="0"/>
            <a:r>
              <a:rPr lang="sv-SE" dirty="0"/>
              <a:t>Är allt olagligt fel? </a:t>
            </a:r>
          </a:p>
          <a:p>
            <a:pPr marL="0" lvl="0" indent="0">
              <a:buNone/>
            </a:pPr>
            <a:endParaRPr lang="sv-SE" dirty="0"/>
          </a:p>
          <a:p>
            <a:pPr lvl="0"/>
            <a:r>
              <a:rPr lang="sv-SE" dirty="0"/>
              <a:t>Var det någon i filmen som gjorde något olagligt, och vad var det i så fall? </a:t>
            </a:r>
          </a:p>
          <a:p>
            <a:endParaRPr lang="sv-SE" dirty="0"/>
          </a:p>
        </p:txBody>
      </p:sp>
    </p:spTree>
    <p:extLst>
      <p:ext uri="{BB962C8B-B14F-4D97-AF65-F5344CB8AC3E}">
        <p14:creationId xmlns:p14="http://schemas.microsoft.com/office/powerpoint/2010/main" val="190772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88F84B-3C72-4249-B7C1-0575F93C0E2B}"/>
              </a:ext>
            </a:extLst>
          </p:cNvPr>
          <p:cNvSpPr>
            <a:spLocks noGrp="1"/>
          </p:cNvSpPr>
          <p:nvPr>
            <p:ph type="title"/>
          </p:nvPr>
        </p:nvSpPr>
        <p:spPr>
          <a:xfrm>
            <a:off x="838200" y="365125"/>
            <a:ext cx="10515600" cy="1325563"/>
          </a:xfrm>
        </p:spPr>
        <p:txBody>
          <a:bodyPr anchor="ctr">
            <a:normAutofit/>
          </a:bodyPr>
          <a:lstStyle/>
          <a:p>
            <a:r>
              <a:rPr lang="sv-SE" dirty="0"/>
              <a:t>Allemanschatten</a:t>
            </a:r>
          </a:p>
        </p:txBody>
      </p:sp>
      <p:sp>
        <p:nvSpPr>
          <p:cNvPr id="3" name="Platshållare för innehåll 2">
            <a:extLst>
              <a:ext uri="{FF2B5EF4-FFF2-40B4-BE49-F238E27FC236}">
                <a16:creationId xmlns:a16="http://schemas.microsoft.com/office/drawing/2014/main" id="{6B10B5DA-5C76-E046-9BEC-980E2B2ED2A1}"/>
              </a:ext>
            </a:extLst>
          </p:cNvPr>
          <p:cNvSpPr>
            <a:spLocks noGrp="1"/>
          </p:cNvSpPr>
          <p:nvPr>
            <p:ph sz="half" idx="2"/>
          </p:nvPr>
        </p:nvSpPr>
        <p:spPr>
          <a:xfrm>
            <a:off x="4893621" y="1690688"/>
            <a:ext cx="6335486" cy="4351338"/>
          </a:xfrm>
        </p:spPr>
        <p:txBody>
          <a:bodyPr>
            <a:normAutofit/>
          </a:bodyPr>
          <a:lstStyle/>
          <a:p>
            <a:pPr marL="0" indent="0">
              <a:buNone/>
            </a:pPr>
            <a:r>
              <a:rPr lang="sv-SE" dirty="0">
                <a:effectLst/>
              </a:rPr>
              <a:t>På Ditt ECPAT finns </a:t>
            </a:r>
            <a:r>
              <a:rPr lang="sv-SE" dirty="0" err="1">
                <a:effectLst/>
                <a:hlinkClick r:id="rId2"/>
              </a:rPr>
              <a:t>allemanschatten</a:t>
            </a:r>
            <a:r>
              <a:rPr lang="sv-SE" dirty="0"/>
              <a:t>. Det är en sida där ECPAT samlat olika chattar vi haft med barn och unga. De är anonyma och godkända för publicering av chattaren. </a:t>
            </a:r>
          </a:p>
          <a:p>
            <a:pPr marL="0" indent="0">
              <a:buNone/>
            </a:pPr>
            <a:r>
              <a:rPr lang="sv-SE" dirty="0"/>
              <a:t>På </a:t>
            </a:r>
            <a:r>
              <a:rPr lang="sv-SE" dirty="0" err="1"/>
              <a:t>allemanschatten</a:t>
            </a:r>
            <a:r>
              <a:rPr lang="sv-SE" dirty="0"/>
              <a:t> kan man </a:t>
            </a:r>
            <a:r>
              <a:rPr lang="sv-SE" dirty="0">
                <a:effectLst/>
              </a:rPr>
              <a:t>läsa om andras frågor och funderingar. Genom att läsa andras chattar kan du få även få svar på en egen fundering eller upptäcka något nytt.</a:t>
            </a:r>
          </a:p>
        </p:txBody>
      </p:sp>
      <p:pic>
        <p:nvPicPr>
          <p:cNvPr id="6" name="Bildobjekt 5">
            <a:extLst>
              <a:ext uri="{FF2B5EF4-FFF2-40B4-BE49-F238E27FC236}">
                <a16:creationId xmlns:a16="http://schemas.microsoft.com/office/drawing/2014/main" id="{167D5D18-9B4E-4969-B242-D3471362B7C6}"/>
              </a:ext>
            </a:extLst>
          </p:cNvPr>
          <p:cNvPicPr>
            <a:picLocks noChangeAspect="1"/>
          </p:cNvPicPr>
          <p:nvPr/>
        </p:nvPicPr>
        <p:blipFill>
          <a:blip r:embed="rId3"/>
          <a:stretch>
            <a:fillRect/>
          </a:stretch>
        </p:blipFill>
        <p:spPr>
          <a:xfrm>
            <a:off x="838200" y="1614488"/>
            <a:ext cx="2885828" cy="4776787"/>
          </a:xfrm>
          <a:prstGeom prst="rect">
            <a:avLst/>
          </a:prstGeom>
        </p:spPr>
      </p:pic>
    </p:spTree>
    <p:extLst>
      <p:ext uri="{BB962C8B-B14F-4D97-AF65-F5344CB8AC3E}">
        <p14:creationId xmlns:p14="http://schemas.microsoft.com/office/powerpoint/2010/main" val="1441322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CE8DA"/>
        </a:solidFill>
        <a:effectLst/>
      </p:bgPr>
    </p:bg>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8137C5AB-24BF-452F-882D-2966E967AD16}"/>
              </a:ext>
            </a:extLst>
          </p:cNvPr>
          <p:cNvSpPr>
            <a:spLocks noGrp="1"/>
          </p:cNvSpPr>
          <p:nvPr>
            <p:ph type="title"/>
          </p:nvPr>
        </p:nvSpPr>
        <p:spPr>
          <a:xfrm>
            <a:off x="838200" y="365125"/>
            <a:ext cx="10515600" cy="1325563"/>
          </a:xfrm>
        </p:spPr>
        <p:txBody>
          <a:bodyPr/>
          <a:lstStyle/>
          <a:p>
            <a:r>
              <a:rPr lang="sv-SE" dirty="0"/>
              <a:t>ECPAT chattar: om grupptryck</a:t>
            </a:r>
          </a:p>
        </p:txBody>
      </p:sp>
      <p:pic>
        <p:nvPicPr>
          <p:cNvPr id="3" name="Bildobjekt 2">
            <a:extLst>
              <a:ext uri="{FF2B5EF4-FFF2-40B4-BE49-F238E27FC236}">
                <a16:creationId xmlns:a16="http://schemas.microsoft.com/office/drawing/2014/main" id="{BF832013-D1FA-4788-9892-EA45392BBB35}"/>
              </a:ext>
            </a:extLst>
          </p:cNvPr>
          <p:cNvPicPr>
            <a:picLocks noChangeAspect="1"/>
          </p:cNvPicPr>
          <p:nvPr/>
        </p:nvPicPr>
        <p:blipFill>
          <a:blip r:embed="rId2"/>
          <a:stretch>
            <a:fillRect/>
          </a:stretch>
        </p:blipFill>
        <p:spPr>
          <a:xfrm>
            <a:off x="7182337" y="1692534"/>
            <a:ext cx="4171463" cy="1345384"/>
          </a:xfrm>
          <a:prstGeom prst="rect">
            <a:avLst/>
          </a:prstGeom>
        </p:spPr>
      </p:pic>
      <p:pic>
        <p:nvPicPr>
          <p:cNvPr id="7" name="Bildobjekt 6">
            <a:extLst>
              <a:ext uri="{FF2B5EF4-FFF2-40B4-BE49-F238E27FC236}">
                <a16:creationId xmlns:a16="http://schemas.microsoft.com/office/drawing/2014/main" id="{71C847E6-CE44-4F60-807F-4C7C4F655CA2}"/>
              </a:ext>
            </a:extLst>
          </p:cNvPr>
          <p:cNvPicPr>
            <a:picLocks noChangeAspect="1"/>
          </p:cNvPicPr>
          <p:nvPr/>
        </p:nvPicPr>
        <p:blipFill>
          <a:blip r:embed="rId3"/>
          <a:stretch>
            <a:fillRect/>
          </a:stretch>
        </p:blipFill>
        <p:spPr>
          <a:xfrm>
            <a:off x="870968" y="2975182"/>
            <a:ext cx="4516965" cy="1120488"/>
          </a:xfrm>
          <a:prstGeom prst="rect">
            <a:avLst/>
          </a:prstGeom>
        </p:spPr>
      </p:pic>
      <p:pic>
        <p:nvPicPr>
          <p:cNvPr id="9" name="Bildobjekt 8">
            <a:extLst>
              <a:ext uri="{FF2B5EF4-FFF2-40B4-BE49-F238E27FC236}">
                <a16:creationId xmlns:a16="http://schemas.microsoft.com/office/drawing/2014/main" id="{66C5D38A-2B82-43A4-9990-A25BB6AD12DD}"/>
              </a:ext>
            </a:extLst>
          </p:cNvPr>
          <p:cNvPicPr>
            <a:picLocks noChangeAspect="1"/>
          </p:cNvPicPr>
          <p:nvPr/>
        </p:nvPicPr>
        <p:blipFill>
          <a:blip r:embed="rId4"/>
          <a:stretch>
            <a:fillRect/>
          </a:stretch>
        </p:blipFill>
        <p:spPr>
          <a:xfrm>
            <a:off x="7017620" y="4095670"/>
            <a:ext cx="4336180" cy="1395921"/>
          </a:xfrm>
          <a:prstGeom prst="rect">
            <a:avLst/>
          </a:prstGeom>
        </p:spPr>
      </p:pic>
      <p:pic>
        <p:nvPicPr>
          <p:cNvPr id="11" name="Bildobjekt 10">
            <a:extLst>
              <a:ext uri="{FF2B5EF4-FFF2-40B4-BE49-F238E27FC236}">
                <a16:creationId xmlns:a16="http://schemas.microsoft.com/office/drawing/2014/main" id="{D0B76202-D11E-4E63-9772-9E07855DD0AE}"/>
              </a:ext>
            </a:extLst>
          </p:cNvPr>
          <p:cNvPicPr>
            <a:picLocks noChangeAspect="1"/>
          </p:cNvPicPr>
          <p:nvPr/>
        </p:nvPicPr>
        <p:blipFill>
          <a:blip r:embed="rId5"/>
          <a:stretch>
            <a:fillRect/>
          </a:stretch>
        </p:blipFill>
        <p:spPr>
          <a:xfrm>
            <a:off x="870968" y="5380164"/>
            <a:ext cx="3911813" cy="1120489"/>
          </a:xfrm>
          <a:prstGeom prst="rect">
            <a:avLst/>
          </a:prstGeom>
        </p:spPr>
      </p:pic>
    </p:spTree>
    <p:extLst>
      <p:ext uri="{BB962C8B-B14F-4D97-AF65-F5344CB8AC3E}">
        <p14:creationId xmlns:p14="http://schemas.microsoft.com/office/powerpoint/2010/main" val="31128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E8DA"/>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9D661A6E-D10D-4873-8D0B-3E47902A6269}"/>
              </a:ext>
            </a:extLst>
          </p:cNvPr>
          <p:cNvPicPr>
            <a:picLocks noChangeAspect="1"/>
          </p:cNvPicPr>
          <p:nvPr/>
        </p:nvPicPr>
        <p:blipFill>
          <a:blip r:embed="rId2"/>
          <a:stretch>
            <a:fillRect/>
          </a:stretch>
        </p:blipFill>
        <p:spPr>
          <a:xfrm>
            <a:off x="8340475" y="768478"/>
            <a:ext cx="3121891" cy="1063725"/>
          </a:xfrm>
          <a:prstGeom prst="rect">
            <a:avLst/>
          </a:prstGeom>
        </p:spPr>
      </p:pic>
      <p:pic>
        <p:nvPicPr>
          <p:cNvPr id="5" name="Bildobjekt 4">
            <a:extLst>
              <a:ext uri="{FF2B5EF4-FFF2-40B4-BE49-F238E27FC236}">
                <a16:creationId xmlns:a16="http://schemas.microsoft.com/office/drawing/2014/main" id="{E233B75B-5A2A-4B92-AB34-8BB15D8F1FF7}"/>
              </a:ext>
            </a:extLst>
          </p:cNvPr>
          <p:cNvPicPr>
            <a:picLocks noChangeAspect="1"/>
          </p:cNvPicPr>
          <p:nvPr/>
        </p:nvPicPr>
        <p:blipFill>
          <a:blip r:embed="rId3"/>
          <a:stretch>
            <a:fillRect/>
          </a:stretch>
        </p:blipFill>
        <p:spPr>
          <a:xfrm>
            <a:off x="838200" y="1782204"/>
            <a:ext cx="4747491" cy="1159413"/>
          </a:xfrm>
          <a:prstGeom prst="rect">
            <a:avLst/>
          </a:prstGeom>
        </p:spPr>
      </p:pic>
      <p:pic>
        <p:nvPicPr>
          <p:cNvPr id="8" name="Bildobjekt 7">
            <a:extLst>
              <a:ext uri="{FF2B5EF4-FFF2-40B4-BE49-F238E27FC236}">
                <a16:creationId xmlns:a16="http://schemas.microsoft.com/office/drawing/2014/main" id="{83F2E6A6-5A91-4DE8-8F25-98594ADD7E2F}"/>
              </a:ext>
            </a:extLst>
          </p:cNvPr>
          <p:cNvPicPr>
            <a:picLocks noChangeAspect="1"/>
          </p:cNvPicPr>
          <p:nvPr/>
        </p:nvPicPr>
        <p:blipFill>
          <a:blip r:embed="rId4"/>
          <a:stretch>
            <a:fillRect/>
          </a:stretch>
        </p:blipFill>
        <p:spPr>
          <a:xfrm>
            <a:off x="8734496" y="2853426"/>
            <a:ext cx="2727870" cy="884831"/>
          </a:xfrm>
          <a:prstGeom prst="rect">
            <a:avLst/>
          </a:prstGeom>
        </p:spPr>
      </p:pic>
      <p:pic>
        <p:nvPicPr>
          <p:cNvPr id="12" name="Bildobjekt 11">
            <a:extLst>
              <a:ext uri="{FF2B5EF4-FFF2-40B4-BE49-F238E27FC236}">
                <a16:creationId xmlns:a16="http://schemas.microsoft.com/office/drawing/2014/main" id="{939B0C6F-D813-460F-A7C3-A51010F3D5EC}"/>
              </a:ext>
            </a:extLst>
          </p:cNvPr>
          <p:cNvPicPr>
            <a:picLocks noChangeAspect="1"/>
          </p:cNvPicPr>
          <p:nvPr/>
        </p:nvPicPr>
        <p:blipFill>
          <a:blip r:embed="rId5"/>
          <a:stretch>
            <a:fillRect/>
          </a:stretch>
        </p:blipFill>
        <p:spPr>
          <a:xfrm>
            <a:off x="838200" y="3655629"/>
            <a:ext cx="5449453" cy="882178"/>
          </a:xfrm>
          <a:prstGeom prst="rect">
            <a:avLst/>
          </a:prstGeom>
        </p:spPr>
      </p:pic>
      <p:pic>
        <p:nvPicPr>
          <p:cNvPr id="15" name="Bildobjekt 14">
            <a:extLst>
              <a:ext uri="{FF2B5EF4-FFF2-40B4-BE49-F238E27FC236}">
                <a16:creationId xmlns:a16="http://schemas.microsoft.com/office/drawing/2014/main" id="{DA93E83B-EEAD-4BEA-BC62-ACA194F73716}"/>
              </a:ext>
            </a:extLst>
          </p:cNvPr>
          <p:cNvPicPr>
            <a:picLocks noChangeAspect="1"/>
          </p:cNvPicPr>
          <p:nvPr/>
        </p:nvPicPr>
        <p:blipFill>
          <a:blip r:embed="rId6"/>
          <a:stretch>
            <a:fillRect/>
          </a:stretch>
        </p:blipFill>
        <p:spPr>
          <a:xfrm>
            <a:off x="7968332" y="4453750"/>
            <a:ext cx="3494034" cy="798069"/>
          </a:xfrm>
          <a:prstGeom prst="rect">
            <a:avLst/>
          </a:prstGeom>
        </p:spPr>
      </p:pic>
      <p:pic>
        <p:nvPicPr>
          <p:cNvPr id="17" name="Bildobjekt 16">
            <a:extLst>
              <a:ext uri="{FF2B5EF4-FFF2-40B4-BE49-F238E27FC236}">
                <a16:creationId xmlns:a16="http://schemas.microsoft.com/office/drawing/2014/main" id="{81F5837F-D869-4DDD-BDFF-27C2A0CBEBDC}"/>
              </a:ext>
            </a:extLst>
          </p:cNvPr>
          <p:cNvPicPr>
            <a:picLocks noChangeAspect="1"/>
          </p:cNvPicPr>
          <p:nvPr/>
        </p:nvPicPr>
        <p:blipFill>
          <a:blip r:embed="rId7"/>
          <a:stretch>
            <a:fillRect/>
          </a:stretch>
        </p:blipFill>
        <p:spPr>
          <a:xfrm>
            <a:off x="838200" y="5187164"/>
            <a:ext cx="3022592" cy="1178015"/>
          </a:xfrm>
          <a:prstGeom prst="rect">
            <a:avLst/>
          </a:prstGeom>
        </p:spPr>
      </p:pic>
    </p:spTree>
    <p:extLst>
      <p:ext uri="{BB962C8B-B14F-4D97-AF65-F5344CB8AC3E}">
        <p14:creationId xmlns:p14="http://schemas.microsoft.com/office/powerpoint/2010/main" val="190830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2B2055D-C2C0-47A0-BC68-9FDEF8893DFE}"/>
              </a:ext>
            </a:extLst>
          </p:cNvPr>
          <p:cNvSpPr>
            <a:spLocks noGrp="1"/>
          </p:cNvSpPr>
          <p:nvPr>
            <p:ph type="ctrTitle"/>
          </p:nvPr>
        </p:nvSpPr>
        <p:spPr>
          <a:xfrm>
            <a:off x="1524000" y="1122363"/>
            <a:ext cx="9144000" cy="2387600"/>
          </a:xfrm>
        </p:spPr>
        <p:txBody>
          <a:bodyPr anchor="b">
            <a:normAutofit/>
          </a:bodyPr>
          <a:lstStyle/>
          <a:p>
            <a:r>
              <a:rPr lang="en-US" dirty="0" err="1"/>
              <a:t>Ditt</a:t>
            </a:r>
            <a:r>
              <a:rPr lang="en-US" dirty="0"/>
              <a:t> ECPAT</a:t>
            </a:r>
          </a:p>
        </p:txBody>
      </p:sp>
      <p:sp>
        <p:nvSpPr>
          <p:cNvPr id="20" name="Subtitle 2">
            <a:extLst>
              <a:ext uri="{FF2B5EF4-FFF2-40B4-BE49-F238E27FC236}">
                <a16:creationId xmlns:a16="http://schemas.microsoft.com/office/drawing/2014/main" id="{EAE33B88-DCB0-4024-8A2A-DA9EC7D9E7A4}"/>
              </a:ext>
            </a:extLst>
          </p:cNvPr>
          <p:cNvSpPr>
            <a:spLocks noGrp="1"/>
          </p:cNvSpPr>
          <p:nvPr>
            <p:ph type="subTitle" idx="1"/>
          </p:nvPr>
        </p:nvSpPr>
        <p:spPr>
          <a:xfrm>
            <a:off x="1524000" y="3602038"/>
            <a:ext cx="9144000" cy="1655762"/>
          </a:xfrm>
        </p:spPr>
        <p:txBody>
          <a:bodyPr>
            <a:normAutofit lnSpcReduction="10000"/>
          </a:bodyPr>
          <a:lstStyle/>
          <a:p>
            <a:r>
              <a:rPr lang="sv-SE" dirty="0"/>
              <a:t>På </a:t>
            </a:r>
            <a:r>
              <a:rPr lang="sv-SE" u="sng" dirty="0">
                <a:hlinkClick r:id="rId2"/>
              </a:rPr>
              <a:t>Ditt ECPAT</a:t>
            </a:r>
            <a:r>
              <a:rPr lang="sv-SE" dirty="0"/>
              <a:t> finns artiklar om olika ämnen, exempelvis om vad som är olagligt eller inte, om att skicka eller ta emot nakenbilder, om hur en polisanmälan går till, med mera. Gå in på hemsidan och visa de artiklar som tar upp de områden som behandlats under lektionen, så att eleverna vet var de kan hitta stöd och hjälp.</a:t>
            </a:r>
          </a:p>
          <a:p>
            <a:endParaRPr lang="en-US" dirty="0"/>
          </a:p>
        </p:txBody>
      </p:sp>
    </p:spTree>
    <p:extLst>
      <p:ext uri="{BB962C8B-B14F-4D97-AF65-F5344CB8AC3E}">
        <p14:creationId xmlns:p14="http://schemas.microsoft.com/office/powerpoint/2010/main" val="1592908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40164E2-876C-4FB7-A60B-8EF231F533A3}"/>
              </a:ext>
            </a:extLst>
          </p:cNvPr>
          <p:cNvSpPr>
            <a:spLocks noGrp="1"/>
          </p:cNvSpPr>
          <p:nvPr>
            <p:ph type="ctrTitle"/>
          </p:nvPr>
        </p:nvSpPr>
        <p:spPr>
          <a:xfrm>
            <a:off x="1524000" y="1122363"/>
            <a:ext cx="9144000" cy="2387600"/>
          </a:xfrm>
        </p:spPr>
        <p:txBody>
          <a:bodyPr/>
          <a:lstStyle/>
          <a:p>
            <a:r>
              <a:rPr lang="sv-SE" b="1" dirty="0"/>
              <a:t>ECPAT Föräldrahjälpen</a:t>
            </a:r>
            <a:endParaRPr lang="en-US" dirty="0"/>
          </a:p>
        </p:txBody>
      </p:sp>
      <p:sp>
        <p:nvSpPr>
          <p:cNvPr id="10" name="Subtitle 2">
            <a:extLst>
              <a:ext uri="{FF2B5EF4-FFF2-40B4-BE49-F238E27FC236}">
                <a16:creationId xmlns:a16="http://schemas.microsoft.com/office/drawing/2014/main" id="{707A5D76-E4C7-42EA-9EDF-BA3A9B52B27D}"/>
              </a:ext>
            </a:extLst>
          </p:cNvPr>
          <p:cNvSpPr>
            <a:spLocks noGrp="1"/>
          </p:cNvSpPr>
          <p:nvPr>
            <p:ph type="subTitle" idx="1"/>
          </p:nvPr>
        </p:nvSpPr>
        <p:spPr>
          <a:xfrm>
            <a:off x="1524000" y="3602038"/>
            <a:ext cx="9144000" cy="1655762"/>
          </a:xfrm>
        </p:spPr>
        <p:txBody>
          <a:bodyPr>
            <a:normAutofit/>
          </a:bodyPr>
          <a:lstStyle/>
          <a:p>
            <a:r>
              <a:rPr lang="sv-SE" dirty="0"/>
              <a:t>På </a:t>
            </a:r>
            <a:r>
              <a:rPr lang="sv-SE" u="sng" dirty="0">
                <a:hlinkClick r:id="rId2"/>
              </a:rPr>
              <a:t>ECPAT Föräldrahjälpen</a:t>
            </a:r>
            <a:r>
              <a:rPr lang="sv-SE" dirty="0"/>
              <a:t> finns stöd för föräldrar och andra viktiga vuxna i barns närhet. Här kan vuxna i barns närhet läsa mer om vad som är olagligt och inte, vad lagen säger samt barns tips och råd till vuxna.</a:t>
            </a:r>
          </a:p>
          <a:p>
            <a:endParaRPr lang="en-US" dirty="0"/>
          </a:p>
        </p:txBody>
      </p:sp>
    </p:spTree>
    <p:extLst>
      <p:ext uri="{BB962C8B-B14F-4D97-AF65-F5344CB8AC3E}">
        <p14:creationId xmlns:p14="http://schemas.microsoft.com/office/powerpoint/2010/main" val="2162118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756030-DCCA-D446-B6D0-4C5DEF2A7C80}"/>
              </a:ext>
            </a:extLst>
          </p:cNvPr>
          <p:cNvSpPr>
            <a:spLocks noGrp="1"/>
          </p:cNvSpPr>
          <p:nvPr>
            <p:ph type="ctrTitle"/>
          </p:nvPr>
        </p:nvSpPr>
        <p:spPr/>
        <p:txBody>
          <a:bodyPr/>
          <a:lstStyle/>
          <a:p>
            <a:r>
              <a:rPr lang="sv-SE" b="1" dirty="0"/>
              <a:t>Reflektera på egen hand</a:t>
            </a:r>
            <a:br>
              <a:rPr lang="sv-SE" dirty="0"/>
            </a:br>
            <a:endParaRPr lang="sv-SE" dirty="0"/>
          </a:p>
        </p:txBody>
      </p:sp>
      <p:sp>
        <p:nvSpPr>
          <p:cNvPr id="3" name="Underrubrik 2">
            <a:extLst>
              <a:ext uri="{FF2B5EF4-FFF2-40B4-BE49-F238E27FC236}">
                <a16:creationId xmlns:a16="http://schemas.microsoft.com/office/drawing/2014/main" id="{43C5EDA4-FFBA-8D42-8865-D25A10F960D6}"/>
              </a:ext>
            </a:extLst>
          </p:cNvPr>
          <p:cNvSpPr>
            <a:spLocks noGrp="1"/>
          </p:cNvSpPr>
          <p:nvPr>
            <p:ph type="subTitle" idx="1"/>
          </p:nvPr>
        </p:nvSpPr>
        <p:spPr>
          <a:xfrm>
            <a:off x="1524000" y="3602038"/>
            <a:ext cx="9144000" cy="2133599"/>
          </a:xfrm>
        </p:spPr>
        <p:txBody>
          <a:bodyPr>
            <a:normAutofit/>
          </a:bodyPr>
          <a:lstStyle/>
          <a:p>
            <a:pPr marL="342900" lvl="0" indent="-342900">
              <a:buFont typeface="Arial" panose="020B0604020202020204" pitchFamily="34" charset="0"/>
              <a:buChar char="•"/>
            </a:pPr>
            <a:r>
              <a:rPr lang="sv-SE" dirty="0"/>
              <a:t>Varför säljer man nakenbilder, tror du? </a:t>
            </a:r>
          </a:p>
          <a:p>
            <a:pPr marL="342900" lvl="0" indent="-342900">
              <a:buFont typeface="Arial" panose="020B0604020202020204" pitchFamily="34" charset="0"/>
              <a:buChar char="•"/>
            </a:pPr>
            <a:r>
              <a:rPr lang="sv-SE" dirty="0"/>
              <a:t>Skulle du kunna sälja nakenbilder - och skulle du i så fall sätta upp regler för dig själv? Vilka?</a:t>
            </a:r>
          </a:p>
          <a:p>
            <a:pPr marL="342900" lvl="0" indent="-342900">
              <a:buFont typeface="Arial" panose="020B0604020202020204" pitchFamily="34" charset="0"/>
              <a:buChar char="•"/>
            </a:pPr>
            <a:r>
              <a:rPr lang="sv-SE" dirty="0"/>
              <a:t>Vem köper nakenbilder, tror du?</a:t>
            </a:r>
          </a:p>
          <a:p>
            <a:pPr marL="342900" lvl="0" indent="-342900">
              <a:buFont typeface="Arial" panose="020B0604020202020204" pitchFamily="34" charset="0"/>
              <a:buChar char="•"/>
            </a:pPr>
            <a:r>
              <a:rPr lang="sv-SE" dirty="0"/>
              <a:t>Vad skulle du göra om någon pressade dig att skicka nakenbilder?</a:t>
            </a:r>
          </a:p>
        </p:txBody>
      </p:sp>
    </p:spTree>
    <p:extLst>
      <p:ext uri="{BB962C8B-B14F-4D97-AF65-F5344CB8AC3E}">
        <p14:creationId xmlns:p14="http://schemas.microsoft.com/office/powerpoint/2010/main" val="2542686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5B7319A9-E241-4FF1-8079-6DD9E8FB61F5}"/>
              </a:ext>
            </a:extLst>
          </p:cNvPr>
          <p:cNvSpPr/>
          <p:nvPr/>
        </p:nvSpPr>
        <p:spPr>
          <a:xfrm>
            <a:off x="1288330" y="1690688"/>
            <a:ext cx="7916789" cy="2585323"/>
          </a:xfrm>
          <a:prstGeom prst="rect">
            <a:avLst/>
          </a:prstGeom>
        </p:spPr>
        <p:txBody>
          <a:bodyPr wrap="square">
            <a:spAutoFit/>
          </a:bodyPr>
          <a:lstStyle/>
          <a:p>
            <a:pPr>
              <a:lnSpc>
                <a:spcPct val="150000"/>
              </a:lnSpc>
            </a:pPr>
            <a:br>
              <a:rPr lang="sv-SE" sz="2000"/>
            </a:br>
            <a:endParaRPr lang="sv-SE" sz="2000"/>
          </a:p>
          <a:p>
            <a:pPr lvl="0"/>
            <a:br>
              <a:rPr lang="sv-SE" sz="2400"/>
            </a:br>
            <a:r>
              <a:rPr lang="sv-SE" sz="2400"/>
              <a:t> </a:t>
            </a:r>
            <a:endParaRPr lang="sv-SE"/>
          </a:p>
          <a:p>
            <a:r>
              <a:rPr lang="sv-SE"/>
              <a:t> </a:t>
            </a:r>
          </a:p>
          <a:p>
            <a:r>
              <a:rPr lang="sv-SE"/>
              <a:t> </a:t>
            </a:r>
          </a:p>
          <a:p>
            <a:endParaRPr lang="sv-SE" altLang="sv-SE"/>
          </a:p>
        </p:txBody>
      </p:sp>
      <p:sp>
        <p:nvSpPr>
          <p:cNvPr id="8" name="textruta 7">
            <a:extLst>
              <a:ext uri="{FF2B5EF4-FFF2-40B4-BE49-F238E27FC236}">
                <a16:creationId xmlns:a16="http://schemas.microsoft.com/office/drawing/2014/main" id="{05AFDAF2-1002-7F42-885E-D84FCBBADA47}"/>
              </a:ext>
            </a:extLst>
          </p:cNvPr>
          <p:cNvSpPr txBox="1"/>
          <p:nvPr/>
        </p:nvSpPr>
        <p:spPr>
          <a:xfrm>
            <a:off x="432486" y="531341"/>
            <a:ext cx="184731" cy="923330"/>
          </a:xfrm>
          <a:prstGeom prst="rect">
            <a:avLst/>
          </a:prstGeom>
          <a:noFill/>
        </p:spPr>
        <p:txBody>
          <a:bodyPr wrap="none" rtlCol="0">
            <a:spAutoFit/>
          </a:bodyPr>
          <a:lstStyle/>
          <a:p>
            <a:endParaRPr lang="sv-SE"/>
          </a:p>
          <a:p>
            <a:endParaRPr lang="sv-SE"/>
          </a:p>
          <a:p>
            <a:endParaRPr lang="sv-SE"/>
          </a:p>
        </p:txBody>
      </p:sp>
      <p:pic>
        <p:nvPicPr>
          <p:cNvPr id="6" name="Bildobjekt 1">
            <a:extLst>
              <a:ext uri="{FF2B5EF4-FFF2-40B4-BE49-F238E27FC236}">
                <a16:creationId xmlns:a16="http://schemas.microsoft.com/office/drawing/2014/main" id="{7931DDCD-A6A5-4F44-9C2E-AA22E6C449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6892" y="4705097"/>
            <a:ext cx="720725" cy="719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Bildobjekt 3">
            <a:extLst>
              <a:ext uri="{FF2B5EF4-FFF2-40B4-BE49-F238E27FC236}">
                <a16:creationId xmlns:a16="http://schemas.microsoft.com/office/drawing/2014/main" id="{D5B78108-8CCE-634C-8E32-842EF18980C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2000" y="4745773"/>
            <a:ext cx="644525"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Bildobjekt 5">
            <a:extLst>
              <a:ext uri="{FF2B5EF4-FFF2-40B4-BE49-F238E27FC236}">
                <a16:creationId xmlns:a16="http://schemas.microsoft.com/office/drawing/2014/main" id="{99485606-D871-C144-A1D9-40708C793C7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5971" y="4634581"/>
            <a:ext cx="803275" cy="80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Bildobjekt 7">
            <a:extLst>
              <a:ext uri="{FF2B5EF4-FFF2-40B4-BE49-F238E27FC236}">
                <a16:creationId xmlns:a16="http://schemas.microsoft.com/office/drawing/2014/main" id="{8E61277D-D4E6-8348-97DB-29CE9BBB8F9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86278" y="4738630"/>
            <a:ext cx="755650" cy="658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Bildobjekt 16">
            <a:extLst>
              <a:ext uri="{FF2B5EF4-FFF2-40B4-BE49-F238E27FC236}">
                <a16:creationId xmlns:a16="http://schemas.microsoft.com/office/drawing/2014/main" id="{F282FEA3-456B-F74F-BAB2-F4B173044C85}"/>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4766" y="4640136"/>
            <a:ext cx="8128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Bildobjekt 4">
            <a:extLst>
              <a:ext uri="{FF2B5EF4-FFF2-40B4-BE49-F238E27FC236}">
                <a16:creationId xmlns:a16="http://schemas.microsoft.com/office/drawing/2014/main" id="{F72302D1-1F89-2245-B817-81792CE87A75}"/>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31809" y="4479799"/>
            <a:ext cx="1193800" cy="119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ktangel 13">
            <a:extLst>
              <a:ext uri="{FF2B5EF4-FFF2-40B4-BE49-F238E27FC236}">
                <a16:creationId xmlns:a16="http://schemas.microsoft.com/office/drawing/2014/main" id="{AFC10B7F-36D2-3148-811D-C92D5FE2C5B4}"/>
              </a:ext>
            </a:extLst>
          </p:cNvPr>
          <p:cNvSpPr/>
          <p:nvPr/>
        </p:nvSpPr>
        <p:spPr>
          <a:xfrm>
            <a:off x="2932779" y="2152352"/>
            <a:ext cx="5788760" cy="830997"/>
          </a:xfrm>
          <a:prstGeom prst="rect">
            <a:avLst/>
          </a:prstGeom>
        </p:spPr>
        <p:txBody>
          <a:bodyPr wrap="square">
            <a:spAutoFit/>
          </a:bodyPr>
          <a:lstStyle/>
          <a:p>
            <a:pPr algn="ctr"/>
            <a:r>
              <a:rPr lang="en-US" sz="4800" b="1" dirty="0">
                <a:solidFill>
                  <a:srgbClr val="136B42"/>
                </a:solidFill>
                <a:latin typeface="Arial Narrow" panose="020B0606020202030204" pitchFamily="34" charset="0"/>
              </a:rPr>
              <a:t>LÄS MER PÅ ECPAT.SE</a:t>
            </a:r>
          </a:p>
        </p:txBody>
      </p:sp>
    </p:spTree>
    <p:extLst>
      <p:ext uri="{BB962C8B-B14F-4D97-AF65-F5344CB8AC3E}">
        <p14:creationId xmlns:p14="http://schemas.microsoft.com/office/powerpoint/2010/main" val="2620143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96985C-4D24-4D4D-B881-C72C9BE8B29D}"/>
              </a:ext>
            </a:extLst>
          </p:cNvPr>
          <p:cNvSpPr>
            <a:spLocks noGrp="1"/>
          </p:cNvSpPr>
          <p:nvPr>
            <p:ph type="title"/>
          </p:nvPr>
        </p:nvSpPr>
        <p:spPr>
          <a:xfrm>
            <a:off x="838200" y="365125"/>
            <a:ext cx="10515600" cy="1325563"/>
          </a:xfrm>
        </p:spPr>
        <p:txBody>
          <a:bodyPr anchor="ctr">
            <a:normAutofit/>
          </a:bodyPr>
          <a:lstStyle/>
          <a:p>
            <a:r>
              <a:rPr lang="sv-SE" dirty="0"/>
              <a:t>Lektionsplanering</a:t>
            </a:r>
          </a:p>
        </p:txBody>
      </p:sp>
      <p:sp>
        <p:nvSpPr>
          <p:cNvPr id="4" name="Platshållare för innehåll 3">
            <a:extLst>
              <a:ext uri="{FF2B5EF4-FFF2-40B4-BE49-F238E27FC236}">
                <a16:creationId xmlns:a16="http://schemas.microsoft.com/office/drawing/2014/main" id="{B3919BD4-D767-4FF7-B464-8602F1AE4D78}"/>
              </a:ext>
            </a:extLst>
          </p:cNvPr>
          <p:cNvSpPr>
            <a:spLocks noGrp="1"/>
          </p:cNvSpPr>
          <p:nvPr>
            <p:ph idx="1"/>
          </p:nvPr>
        </p:nvSpPr>
        <p:spPr/>
        <p:txBody>
          <a:bodyPr/>
          <a:lstStyle/>
          <a:p>
            <a:r>
              <a:rPr lang="sv-SE" dirty="0"/>
              <a:t>Se filmen</a:t>
            </a:r>
          </a:p>
          <a:p>
            <a:r>
              <a:rPr lang="sv-SE" dirty="0"/>
              <a:t>Arbeta med filmens innehåll:</a:t>
            </a:r>
          </a:p>
          <a:p>
            <a:pPr lvl="1"/>
            <a:r>
              <a:rPr lang="sv-SE" dirty="0" err="1"/>
              <a:t>Börjor</a:t>
            </a:r>
            <a:endParaRPr lang="sv-SE" dirty="0"/>
          </a:p>
          <a:p>
            <a:pPr lvl="1"/>
            <a:r>
              <a:rPr lang="sv-SE" dirty="0"/>
              <a:t>Värderingsövning</a:t>
            </a:r>
          </a:p>
          <a:p>
            <a:pPr lvl="1"/>
            <a:r>
              <a:rPr lang="sv-SE" dirty="0"/>
              <a:t>Diskussion</a:t>
            </a:r>
          </a:p>
          <a:p>
            <a:r>
              <a:rPr lang="sv-SE" dirty="0"/>
              <a:t>Vad säger lagen?</a:t>
            </a:r>
          </a:p>
          <a:p>
            <a:r>
              <a:rPr lang="sv-SE" dirty="0"/>
              <a:t>ECPAT chattar med unga</a:t>
            </a:r>
          </a:p>
          <a:p>
            <a:r>
              <a:rPr lang="sv-SE" dirty="0"/>
              <a:t>Här kan du få stöd</a:t>
            </a:r>
          </a:p>
          <a:p>
            <a:r>
              <a:rPr lang="sv-SE" dirty="0"/>
              <a:t>Reflektera på egen hand</a:t>
            </a:r>
          </a:p>
          <a:p>
            <a:endParaRPr lang="sv-SE" dirty="0"/>
          </a:p>
        </p:txBody>
      </p:sp>
    </p:spTree>
    <p:extLst>
      <p:ext uri="{BB962C8B-B14F-4D97-AF65-F5344CB8AC3E}">
        <p14:creationId xmlns:p14="http://schemas.microsoft.com/office/powerpoint/2010/main" val="1394291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96985C-4D24-4D4D-B881-C72C9BE8B29D}"/>
              </a:ext>
            </a:extLst>
          </p:cNvPr>
          <p:cNvSpPr>
            <a:spLocks noGrp="1"/>
          </p:cNvSpPr>
          <p:nvPr>
            <p:ph type="title"/>
          </p:nvPr>
        </p:nvSpPr>
        <p:spPr>
          <a:xfrm>
            <a:off x="838200" y="365125"/>
            <a:ext cx="10515600" cy="1325563"/>
          </a:xfrm>
        </p:spPr>
        <p:txBody>
          <a:bodyPr anchor="ctr">
            <a:normAutofit/>
          </a:bodyPr>
          <a:lstStyle/>
          <a:p>
            <a:r>
              <a:rPr lang="sv-SE" dirty="0"/>
              <a:t>Filmen</a:t>
            </a:r>
          </a:p>
        </p:txBody>
      </p:sp>
      <p:pic>
        <p:nvPicPr>
          <p:cNvPr id="6" name="Onlinemedia 5" title="Ditt ECPAT – Har du funderingar kring att sälja bilder?">
            <a:hlinkClick r:id="" action="ppaction://media"/>
            <a:extLst>
              <a:ext uri="{FF2B5EF4-FFF2-40B4-BE49-F238E27FC236}">
                <a16:creationId xmlns:a16="http://schemas.microsoft.com/office/drawing/2014/main" id="{0976AE80-B297-47C6-A753-D2D9760E18C8}"/>
              </a:ext>
            </a:extLst>
          </p:cNvPr>
          <p:cNvPicPr>
            <a:picLocks noRot="1" noChangeAspect="1"/>
          </p:cNvPicPr>
          <p:nvPr>
            <a:videoFile r:link="rId1"/>
          </p:nvPr>
        </p:nvPicPr>
        <p:blipFill>
          <a:blip r:embed="rId3"/>
          <a:stretch>
            <a:fillRect/>
          </a:stretch>
        </p:blipFill>
        <p:spPr>
          <a:xfrm>
            <a:off x="1946718" y="1438646"/>
            <a:ext cx="8298563" cy="4688688"/>
          </a:xfrm>
          <a:prstGeom prst="rect">
            <a:avLst/>
          </a:prstGeom>
        </p:spPr>
      </p:pic>
    </p:spTree>
    <p:extLst>
      <p:ext uri="{BB962C8B-B14F-4D97-AF65-F5344CB8AC3E}">
        <p14:creationId xmlns:p14="http://schemas.microsoft.com/office/powerpoint/2010/main" val="310374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171387-3FEB-451F-B4FC-01ECFE94A84C}"/>
              </a:ext>
            </a:extLst>
          </p:cNvPr>
          <p:cNvSpPr>
            <a:spLocks noGrp="1"/>
          </p:cNvSpPr>
          <p:nvPr>
            <p:ph type="title"/>
          </p:nvPr>
        </p:nvSpPr>
        <p:spPr>
          <a:xfrm>
            <a:off x="838200" y="365125"/>
            <a:ext cx="10515600" cy="1325563"/>
          </a:xfrm>
        </p:spPr>
        <p:txBody>
          <a:bodyPr anchor="ctr">
            <a:normAutofit/>
          </a:bodyPr>
          <a:lstStyle/>
          <a:p>
            <a:r>
              <a:rPr lang="sv-SE" dirty="0" err="1"/>
              <a:t>Börjor</a:t>
            </a:r>
            <a:endParaRPr lang="sv-SE" dirty="0"/>
          </a:p>
        </p:txBody>
      </p:sp>
      <p:sp>
        <p:nvSpPr>
          <p:cNvPr id="27" name="Text Placeholder 2">
            <a:extLst>
              <a:ext uri="{FF2B5EF4-FFF2-40B4-BE49-F238E27FC236}">
                <a16:creationId xmlns:a16="http://schemas.microsoft.com/office/drawing/2014/main" id="{BAFF3A74-8742-49AF-8393-C161E3A44E0D}"/>
              </a:ext>
            </a:extLst>
          </p:cNvPr>
          <p:cNvSpPr>
            <a:spLocks noGrp="1"/>
          </p:cNvSpPr>
          <p:nvPr>
            <p:ph sz="half" idx="1"/>
          </p:nvPr>
        </p:nvSpPr>
        <p:spPr>
          <a:xfrm>
            <a:off x="629438" y="2247389"/>
            <a:ext cx="5834743" cy="4245486"/>
          </a:xfrm>
        </p:spPr>
        <p:txBody>
          <a:bodyPr>
            <a:normAutofit fontScale="92500"/>
          </a:bodyPr>
          <a:lstStyle/>
          <a:p>
            <a:pPr lvl="0"/>
            <a:r>
              <a:rPr lang="sv-SE" dirty="0"/>
              <a:t>Den som säljer nakenbilder vill ofta…</a:t>
            </a:r>
          </a:p>
          <a:p>
            <a:pPr lvl="0"/>
            <a:r>
              <a:rPr lang="sv-SE" dirty="0"/>
              <a:t>Den som vill köpa nakenbilder…</a:t>
            </a:r>
          </a:p>
          <a:p>
            <a:pPr lvl="0"/>
            <a:r>
              <a:rPr lang="sv-SE" dirty="0"/>
              <a:t>Det är viktigt att tänka på att…</a:t>
            </a:r>
          </a:p>
          <a:p>
            <a:pPr lvl="0"/>
            <a:r>
              <a:rPr lang="sv-SE" dirty="0"/>
              <a:t>De här pengarna...</a:t>
            </a:r>
          </a:p>
          <a:p>
            <a:pPr lvl="0"/>
            <a:r>
              <a:rPr lang="sv-SE" dirty="0"/>
              <a:t>Grupptryck innebär att…</a:t>
            </a:r>
          </a:p>
          <a:p>
            <a:pPr lvl="0"/>
            <a:r>
              <a:rPr lang="sv-SE" dirty="0"/>
              <a:t>Det roligaste på nätet och sociala medier är…</a:t>
            </a:r>
          </a:p>
          <a:p>
            <a:pPr lvl="0"/>
            <a:r>
              <a:rPr lang="sv-SE" dirty="0"/>
              <a:t>Det som är jobbigt med nätet och sociala medier är…</a:t>
            </a:r>
          </a:p>
          <a:p>
            <a:pPr marL="0" indent="0">
              <a:buNone/>
            </a:pPr>
            <a:endParaRPr lang="en-US" dirty="0"/>
          </a:p>
        </p:txBody>
      </p:sp>
      <p:pic>
        <p:nvPicPr>
          <p:cNvPr id="6" name="Bildobjekt 5">
            <a:extLst>
              <a:ext uri="{FF2B5EF4-FFF2-40B4-BE49-F238E27FC236}">
                <a16:creationId xmlns:a16="http://schemas.microsoft.com/office/drawing/2014/main" id="{D505436D-A82F-4EA3-8E90-AFCAB4F4F6F3}"/>
              </a:ext>
            </a:extLst>
          </p:cNvPr>
          <p:cNvPicPr>
            <a:picLocks noChangeAspect="1"/>
          </p:cNvPicPr>
          <p:nvPr/>
        </p:nvPicPr>
        <p:blipFill rotWithShape="1">
          <a:blip r:embed="rId3">
            <a:extLst>
              <a:ext uri="{28A0092B-C50C-407E-A947-70E740481C1C}">
                <a14:useLocalDpi xmlns:a14="http://schemas.microsoft.com/office/drawing/2010/main" val="0"/>
              </a:ext>
            </a:extLst>
          </a:blip>
          <a:srcRect l="11955" r="8558" b="-1"/>
          <a:stretch/>
        </p:blipFill>
        <p:spPr>
          <a:xfrm>
            <a:off x="6298250" y="1690688"/>
            <a:ext cx="5055550" cy="4245486"/>
          </a:xfrm>
          <a:prstGeom prst="rect">
            <a:avLst/>
          </a:prstGeom>
          <a:noFill/>
        </p:spPr>
      </p:pic>
      <p:sp>
        <p:nvSpPr>
          <p:cNvPr id="7" name="textruta 6">
            <a:extLst>
              <a:ext uri="{FF2B5EF4-FFF2-40B4-BE49-F238E27FC236}">
                <a16:creationId xmlns:a16="http://schemas.microsoft.com/office/drawing/2014/main" id="{CC2C04CA-E211-425A-B201-0AC345186E2A}"/>
              </a:ext>
            </a:extLst>
          </p:cNvPr>
          <p:cNvSpPr txBox="1"/>
          <p:nvPr/>
        </p:nvSpPr>
        <p:spPr>
          <a:xfrm>
            <a:off x="629438" y="1416392"/>
            <a:ext cx="6094520" cy="830997"/>
          </a:xfrm>
          <a:prstGeom prst="rect">
            <a:avLst/>
          </a:prstGeom>
          <a:noFill/>
        </p:spPr>
        <p:txBody>
          <a:bodyPr wrap="square">
            <a:spAutoFit/>
          </a:bodyPr>
          <a:lstStyle/>
          <a:p>
            <a:pPr marL="0" indent="0">
              <a:buNone/>
            </a:pPr>
            <a:r>
              <a:rPr lang="sv-SE" sz="2400" b="1" dirty="0"/>
              <a:t>Fyll på meningen så att den blir komplett, enligt era tankar. </a:t>
            </a:r>
            <a:endParaRPr lang="sv-SE" sz="2400" dirty="0"/>
          </a:p>
        </p:txBody>
      </p:sp>
    </p:spTree>
    <p:extLst>
      <p:ext uri="{BB962C8B-B14F-4D97-AF65-F5344CB8AC3E}">
        <p14:creationId xmlns:p14="http://schemas.microsoft.com/office/powerpoint/2010/main" val="203976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96985C-4D24-4D4D-B881-C72C9BE8B29D}"/>
              </a:ext>
            </a:extLst>
          </p:cNvPr>
          <p:cNvSpPr>
            <a:spLocks noGrp="1"/>
          </p:cNvSpPr>
          <p:nvPr>
            <p:ph type="title"/>
          </p:nvPr>
        </p:nvSpPr>
        <p:spPr>
          <a:xfrm>
            <a:off x="838200" y="365125"/>
            <a:ext cx="10515600" cy="1325563"/>
          </a:xfrm>
        </p:spPr>
        <p:txBody>
          <a:bodyPr anchor="ctr">
            <a:normAutofit/>
          </a:bodyPr>
          <a:lstStyle/>
          <a:p>
            <a:r>
              <a:rPr lang="sv-SE" dirty="0"/>
              <a:t>Värderingsövning</a:t>
            </a:r>
          </a:p>
        </p:txBody>
      </p:sp>
      <p:graphicFrame>
        <p:nvGraphicFramePr>
          <p:cNvPr id="11" name="Content Placeholder 2">
            <a:extLst>
              <a:ext uri="{FF2B5EF4-FFF2-40B4-BE49-F238E27FC236}">
                <a16:creationId xmlns:a16="http://schemas.microsoft.com/office/drawing/2014/main" id="{76B9A292-B5AF-43A8-9D4C-38A4407311C6}"/>
              </a:ext>
            </a:extLst>
          </p:cNvPr>
          <p:cNvGraphicFramePr>
            <a:graphicFrameLocks noGrp="1"/>
          </p:cNvGraphicFramePr>
          <p:nvPr>
            <p:ph idx="1"/>
            <p:extLst>
              <p:ext uri="{D42A27DB-BD31-4B8C-83A1-F6EECF244321}">
                <p14:modId xmlns:p14="http://schemas.microsoft.com/office/powerpoint/2010/main" val="18498788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2751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96985C-4D24-4D4D-B881-C72C9BE8B29D}"/>
              </a:ext>
            </a:extLst>
          </p:cNvPr>
          <p:cNvSpPr>
            <a:spLocks noGrp="1"/>
          </p:cNvSpPr>
          <p:nvPr>
            <p:ph type="title"/>
          </p:nvPr>
        </p:nvSpPr>
        <p:spPr>
          <a:xfrm>
            <a:off x="838200" y="365125"/>
            <a:ext cx="10515600" cy="1325563"/>
          </a:xfrm>
        </p:spPr>
        <p:txBody>
          <a:bodyPr anchor="ctr">
            <a:normAutofit/>
          </a:bodyPr>
          <a:lstStyle/>
          <a:p>
            <a:r>
              <a:rPr lang="sv-SE" dirty="0"/>
              <a:t>Värderingsövning</a:t>
            </a:r>
          </a:p>
        </p:txBody>
      </p:sp>
      <p:graphicFrame>
        <p:nvGraphicFramePr>
          <p:cNvPr id="11" name="Content Placeholder 2">
            <a:extLst>
              <a:ext uri="{FF2B5EF4-FFF2-40B4-BE49-F238E27FC236}">
                <a16:creationId xmlns:a16="http://schemas.microsoft.com/office/drawing/2014/main" id="{76B9A292-B5AF-43A8-9D4C-38A4407311C6}"/>
              </a:ext>
            </a:extLst>
          </p:cNvPr>
          <p:cNvGraphicFramePr>
            <a:graphicFrameLocks noGrp="1"/>
          </p:cNvGraphicFramePr>
          <p:nvPr>
            <p:ph idx="1"/>
            <p:extLst>
              <p:ext uri="{D42A27DB-BD31-4B8C-83A1-F6EECF244321}">
                <p14:modId xmlns:p14="http://schemas.microsoft.com/office/powerpoint/2010/main" val="1763993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0570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96985C-4D24-4D4D-B881-C72C9BE8B29D}"/>
              </a:ext>
            </a:extLst>
          </p:cNvPr>
          <p:cNvSpPr>
            <a:spLocks noGrp="1"/>
          </p:cNvSpPr>
          <p:nvPr>
            <p:ph type="title"/>
          </p:nvPr>
        </p:nvSpPr>
        <p:spPr>
          <a:xfrm>
            <a:off x="838200" y="365125"/>
            <a:ext cx="10515600" cy="1325563"/>
          </a:xfrm>
        </p:spPr>
        <p:txBody>
          <a:bodyPr anchor="ctr">
            <a:normAutofit/>
          </a:bodyPr>
          <a:lstStyle/>
          <a:p>
            <a:r>
              <a:rPr lang="sv-SE" dirty="0"/>
              <a:t>Värderingsövning</a:t>
            </a:r>
          </a:p>
        </p:txBody>
      </p:sp>
      <p:graphicFrame>
        <p:nvGraphicFramePr>
          <p:cNvPr id="11" name="Content Placeholder 2">
            <a:extLst>
              <a:ext uri="{FF2B5EF4-FFF2-40B4-BE49-F238E27FC236}">
                <a16:creationId xmlns:a16="http://schemas.microsoft.com/office/drawing/2014/main" id="{76B9A292-B5AF-43A8-9D4C-38A4407311C6}"/>
              </a:ext>
            </a:extLst>
          </p:cNvPr>
          <p:cNvGraphicFramePr>
            <a:graphicFrameLocks noGrp="1"/>
          </p:cNvGraphicFramePr>
          <p:nvPr>
            <p:ph idx="1"/>
            <p:extLst>
              <p:ext uri="{D42A27DB-BD31-4B8C-83A1-F6EECF244321}">
                <p14:modId xmlns:p14="http://schemas.microsoft.com/office/powerpoint/2010/main" val="32166065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3890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D1B838-41E2-8649-8DDD-3DFED36B7BDD}"/>
              </a:ext>
            </a:extLst>
          </p:cNvPr>
          <p:cNvSpPr>
            <a:spLocks noGrp="1"/>
          </p:cNvSpPr>
          <p:nvPr>
            <p:ph type="title"/>
          </p:nvPr>
        </p:nvSpPr>
        <p:spPr/>
        <p:txBody>
          <a:bodyPr/>
          <a:lstStyle/>
          <a:p>
            <a:r>
              <a:rPr lang="sv-SE" dirty="0"/>
              <a:t>Diskutera</a:t>
            </a:r>
          </a:p>
        </p:txBody>
      </p:sp>
      <p:sp>
        <p:nvSpPr>
          <p:cNvPr id="3" name="Platshållare för innehåll 2">
            <a:extLst>
              <a:ext uri="{FF2B5EF4-FFF2-40B4-BE49-F238E27FC236}">
                <a16:creationId xmlns:a16="http://schemas.microsoft.com/office/drawing/2014/main" id="{A128F089-18B0-6942-A8DE-B093AF34CFCF}"/>
              </a:ext>
            </a:extLst>
          </p:cNvPr>
          <p:cNvSpPr>
            <a:spLocks noGrp="1"/>
          </p:cNvSpPr>
          <p:nvPr>
            <p:ph idx="1"/>
          </p:nvPr>
        </p:nvSpPr>
        <p:spPr>
          <a:xfrm>
            <a:off x="838200" y="1488935"/>
            <a:ext cx="10515600" cy="4688028"/>
          </a:xfrm>
        </p:spPr>
        <p:txBody>
          <a:bodyPr>
            <a:normAutofit fontScale="70000" lnSpcReduction="20000"/>
          </a:bodyPr>
          <a:lstStyle/>
          <a:p>
            <a:pPr marL="0" indent="0">
              <a:buNone/>
            </a:pPr>
            <a:endParaRPr lang="sv-SE" dirty="0"/>
          </a:p>
          <a:p>
            <a:pPr lvl="0"/>
            <a:r>
              <a:rPr lang="sv-SE" sz="4500" dirty="0"/>
              <a:t>Varför säljer Charlies kompis nakenbilder? </a:t>
            </a:r>
          </a:p>
          <a:p>
            <a:pPr lvl="0"/>
            <a:r>
              <a:rPr lang="sv-SE" sz="4500" dirty="0"/>
              <a:t>Charlie får höra att hon inte ska övertänka. Vad menar kompisen med det? </a:t>
            </a:r>
          </a:p>
          <a:p>
            <a:pPr lvl="0"/>
            <a:r>
              <a:rPr lang="sv-SE" sz="4500" dirty="0"/>
              <a:t>Varför vill kompisen att Charlie också ska sälja nakenbilder, tror du? </a:t>
            </a:r>
          </a:p>
          <a:p>
            <a:pPr lvl="0"/>
            <a:r>
              <a:rPr lang="sv-SE" sz="4500" dirty="0"/>
              <a:t>I vilka situationer kan någon göra sådant man annars inte skulle göra? </a:t>
            </a:r>
          </a:p>
          <a:p>
            <a:pPr lvl="0"/>
            <a:r>
              <a:rPr lang="sv-SE" sz="4500" dirty="0"/>
              <a:t>Hur viktigt är det att andra gör samma sak för att du själv ska göra något?</a:t>
            </a:r>
          </a:p>
          <a:p>
            <a:r>
              <a:rPr lang="sv-SE" sz="4800" dirty="0"/>
              <a:t>Ge Charlie några råd. Vad ska hon tänka på?</a:t>
            </a:r>
          </a:p>
          <a:p>
            <a:pPr lvl="0"/>
            <a:endParaRPr lang="sv-SE" sz="4500" dirty="0"/>
          </a:p>
          <a:p>
            <a:pPr marL="0" indent="0">
              <a:buNone/>
            </a:pPr>
            <a:endParaRPr lang="sv-SE" dirty="0"/>
          </a:p>
        </p:txBody>
      </p:sp>
    </p:spTree>
    <p:extLst>
      <p:ext uri="{BB962C8B-B14F-4D97-AF65-F5344CB8AC3E}">
        <p14:creationId xmlns:p14="http://schemas.microsoft.com/office/powerpoint/2010/main" val="26511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01A1D2-3B62-BF4B-B925-0ABCF83E60FA}"/>
              </a:ext>
            </a:extLst>
          </p:cNvPr>
          <p:cNvSpPr>
            <a:spLocks noGrp="1"/>
          </p:cNvSpPr>
          <p:nvPr>
            <p:ph type="title"/>
          </p:nvPr>
        </p:nvSpPr>
        <p:spPr/>
        <p:txBody>
          <a:bodyPr/>
          <a:lstStyle/>
          <a:p>
            <a:r>
              <a:rPr lang="sv-SE" dirty="0"/>
              <a:t>Diskutera</a:t>
            </a:r>
          </a:p>
        </p:txBody>
      </p:sp>
      <p:sp>
        <p:nvSpPr>
          <p:cNvPr id="3" name="Platshållare för innehåll 2">
            <a:extLst>
              <a:ext uri="{FF2B5EF4-FFF2-40B4-BE49-F238E27FC236}">
                <a16:creationId xmlns:a16="http://schemas.microsoft.com/office/drawing/2014/main" id="{E67D2018-7CD7-B44B-9CF4-1DD4DB7309A9}"/>
              </a:ext>
            </a:extLst>
          </p:cNvPr>
          <p:cNvSpPr>
            <a:spLocks noGrp="1"/>
          </p:cNvSpPr>
          <p:nvPr>
            <p:ph idx="1"/>
          </p:nvPr>
        </p:nvSpPr>
        <p:spPr/>
        <p:txBody>
          <a:bodyPr>
            <a:normAutofit lnSpcReduction="10000"/>
          </a:bodyPr>
          <a:lstStyle/>
          <a:p>
            <a:pPr lvl="0"/>
            <a:r>
              <a:rPr lang="sv-SE" sz="3100" dirty="0"/>
              <a:t>Vad tänker Charlie när mamma säger att hon inte får en ny mobil? </a:t>
            </a:r>
          </a:p>
          <a:p>
            <a:pPr lvl="0"/>
            <a:r>
              <a:rPr lang="sv-SE" sz="3100" dirty="0"/>
              <a:t>Varför är det viktigt med nya saker, till exempel väskor, mobiler, kläder? </a:t>
            </a:r>
          </a:p>
          <a:p>
            <a:pPr lvl="0"/>
            <a:r>
              <a:rPr lang="sv-SE" sz="3100" dirty="0"/>
              <a:t>Vad skulle det kunna leda till om Charlie säljer nakenbilder på sig själv?</a:t>
            </a:r>
          </a:p>
          <a:p>
            <a:pPr lvl="0"/>
            <a:r>
              <a:rPr lang="sv-SE" sz="3100" dirty="0"/>
              <a:t>Vilka konsekvenser kan det bli om man skickar nakenbilder? </a:t>
            </a:r>
          </a:p>
          <a:p>
            <a:pPr lvl="0"/>
            <a:r>
              <a:rPr lang="sv-SE" sz="3100" dirty="0"/>
              <a:t>Går det att skydda sig mot konsekvenser om man skickar nakenbilder till någon?</a:t>
            </a:r>
          </a:p>
          <a:p>
            <a:endParaRPr lang="sv-SE" dirty="0"/>
          </a:p>
        </p:txBody>
      </p:sp>
    </p:spTree>
    <p:extLst>
      <p:ext uri="{BB962C8B-B14F-4D97-AF65-F5344CB8AC3E}">
        <p14:creationId xmlns:p14="http://schemas.microsoft.com/office/powerpoint/2010/main" val="144783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tema">
  <a:themeElements>
    <a:clrScheme name="ECPAT">
      <a:dk1>
        <a:srgbClr val="000000"/>
      </a:dk1>
      <a:lt1>
        <a:srgbClr val="FFFFFF"/>
      </a:lt1>
      <a:dk2>
        <a:srgbClr val="D8D7C6"/>
      </a:dk2>
      <a:lt2>
        <a:srgbClr val="E7E6E6"/>
      </a:lt2>
      <a:accent1>
        <a:srgbClr val="3C674F"/>
      </a:accent1>
      <a:accent2>
        <a:srgbClr val="F49A0D"/>
      </a:accent2>
      <a:accent3>
        <a:srgbClr val="00AA91"/>
      </a:accent3>
      <a:accent4>
        <a:srgbClr val="D8422E"/>
      </a:accent4>
      <a:accent5>
        <a:srgbClr val="74C3B6"/>
      </a:accent5>
      <a:accent6>
        <a:srgbClr val="F29A9C"/>
      </a:accent6>
      <a:hlink>
        <a:srgbClr val="00AB91"/>
      </a:hlink>
      <a:folHlink>
        <a:srgbClr val="8C59A0"/>
      </a:folHlink>
    </a:clrScheme>
    <a:fontScheme name="ECPAT">
      <a:majorFont>
        <a:latin typeface="Franklin Gothic Heavy"/>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ur känns det att få sina bilder spridda" id="{988889E7-4AA2-2344-904C-6C51664536D2}" vid="{FA8F926B-6FD4-C746-A243-81ACDEA489F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kumenttyp xmlns="fbca7229-0ba3-4602-9b44-4c2048b887ba">Övrigt</Dokumenttyp>
    <Tema xmlns="fbca7229-0ba3-4602-9b44-4c2048b887ba" xsi:nil="true"/>
    <Enhet xmlns="fbca7229-0ba3-4602-9b44-4c2048b887ba">Program</Enhet>
    <SharedWithUsers xmlns="bb60a0e6-19ae-4f9b-8d56-db85f2d3a7d6">
      <UserInfo>
        <DisplayName>Clara Ludvigsson</DisplayName>
        <AccountId>71</AccountId>
        <AccountType/>
      </UserInfo>
      <UserInfo>
        <DisplayName>Sophie Josephson</DisplayName>
        <AccountId>52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9F56746DC06A9445B7634A61F3061266" ma:contentTypeVersion="" ma:contentTypeDescription="Skapa ett nytt dokument." ma:contentTypeScope="" ma:versionID="bffbb88ec6b3003043f9f5189c27df26">
  <xsd:schema xmlns:xsd="http://www.w3.org/2001/XMLSchema" xmlns:xs="http://www.w3.org/2001/XMLSchema" xmlns:p="http://schemas.microsoft.com/office/2006/metadata/properties" xmlns:ns2="fbca7229-0ba3-4602-9b44-4c2048b887ba" xmlns:ns3="bb60a0e6-19ae-4f9b-8d56-db85f2d3a7d6" xmlns:ns4="c97d0f78-5c2d-4f50-9cd3-2d94c110d6ff" targetNamespace="http://schemas.microsoft.com/office/2006/metadata/properties" ma:root="true" ma:fieldsID="399749192424273cb8538b5b1a5d9e41" ns2:_="" ns3:_="" ns4:_="">
    <xsd:import namespace="fbca7229-0ba3-4602-9b44-4c2048b887ba"/>
    <xsd:import namespace="bb60a0e6-19ae-4f9b-8d56-db85f2d3a7d6"/>
    <xsd:import namespace="c97d0f78-5c2d-4f50-9cd3-2d94c110d6ff"/>
    <xsd:element name="properties">
      <xsd:complexType>
        <xsd:sequence>
          <xsd:element name="documentManagement">
            <xsd:complexType>
              <xsd:all>
                <xsd:element ref="ns2:Enhet" minOccurs="0"/>
                <xsd:element ref="ns3:SharedWithDetails" minOccurs="0"/>
                <xsd:element ref="ns3:SharedWithUsers" minOccurs="0"/>
                <xsd:element ref="ns2:Dokumenttyp" minOccurs="0"/>
                <xsd:element ref="ns2:Tema"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ca7229-0ba3-4602-9b44-4c2048b887ba" elementFormDefault="qualified">
    <xsd:import namespace="http://schemas.microsoft.com/office/2006/documentManagement/types"/>
    <xsd:import namespace="http://schemas.microsoft.com/office/infopath/2007/PartnerControls"/>
    <xsd:element name="Enhet" ma:index="8" nillable="true" ma:displayName="Enhet" ma:default="Finansiering" ma:internalName="Enhet">
      <xsd:simpleType>
        <xsd:restriction base="dms:Text">
          <xsd:maxLength value="255"/>
        </xsd:restriction>
      </xsd:simpleType>
    </xsd:element>
    <xsd:element name="Dokumenttyp" ma:index="11" nillable="true" ma:displayName="Dokumenttyp" ma:default="Övrigt" ma:internalName="Dokumenttyp">
      <xsd:simpleType>
        <xsd:restriction base="dms:Text"/>
      </xsd:simpleType>
    </xsd:element>
    <xsd:element name="Tema" ma:index="12" nillable="true" ma:displayName="Tema" ma:format="Dropdown" ma:internalName="Tema">
      <xsd:simpleType>
        <xsd:restriction base="dms:Choice">
          <xsd:enumeration value="Övergreppsmaterial"/>
          <xsd:enumeration value="Människohandel"/>
          <xsd:enumeration value="Resandeförövare"/>
        </xsd:restriction>
      </xsd:simpleType>
    </xsd:element>
  </xsd:schema>
  <xsd:schema xmlns:xsd="http://www.w3.org/2001/XMLSchema" xmlns:xs="http://www.w3.org/2001/XMLSchema" xmlns:dms="http://schemas.microsoft.com/office/2006/documentManagement/types" xmlns:pc="http://schemas.microsoft.com/office/infopath/2007/PartnerControls" targetNamespace="bb60a0e6-19ae-4f9b-8d56-db85f2d3a7d6" elementFormDefault="qualified">
    <xsd:import namespace="http://schemas.microsoft.com/office/2006/documentManagement/types"/>
    <xsd:import namespace="http://schemas.microsoft.com/office/infopath/2007/PartnerControls"/>
    <xsd:element name="SharedWithDetails" ma:index="9" nillable="true" ma:displayName="Delat med information" ma:description="" ma:internalName="SharedWithDetails" ma:readOnly="true">
      <xsd:simpleType>
        <xsd:restriction base="dms:Note">
          <xsd:maxLength value="255"/>
        </xsd:restriction>
      </xsd:simpleType>
    </xsd:element>
    <xsd:element name="SharedWithUsers" ma:index="10"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7d0f78-5c2d-4f50-9cd3-2d94c110d6ff"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125FC0-6726-4E33-8356-EC8450F48297}">
  <ds:schemaRefs>
    <ds:schemaRef ds:uri="bb60a0e6-19ae-4f9b-8d56-db85f2d3a7d6"/>
    <ds:schemaRef ds:uri="http://purl.org/dc/elements/1.1/"/>
    <ds:schemaRef ds:uri="http://purl.org/dc/dcmitype/"/>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c97d0f78-5c2d-4f50-9cd3-2d94c110d6ff"/>
    <ds:schemaRef ds:uri="fbca7229-0ba3-4602-9b44-4c2048b887ba"/>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13E05AE8-024E-4198-BFF5-664EF7010F08}"/>
</file>

<file path=customXml/itemProps3.xml><?xml version="1.0" encoding="utf-8"?>
<ds:datastoreItem xmlns:ds="http://schemas.openxmlformats.org/officeDocument/2006/customXml" ds:itemID="{E92721A9-DA04-454B-B146-E0A9CBED15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Office-tema</Template>
  <TotalTime>325</TotalTime>
  <Words>1024</Words>
  <Application>Microsoft Office PowerPoint</Application>
  <PresentationFormat>Bredbild</PresentationFormat>
  <Paragraphs>98</Paragraphs>
  <Slides>19</Slides>
  <Notes>3</Notes>
  <HiddenSlides>0</HiddenSlides>
  <MMClips>1</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19</vt:i4>
      </vt:variant>
    </vt:vector>
  </HeadingPairs>
  <TitlesOfParts>
    <vt:vector size="27" baseType="lpstr">
      <vt:lpstr>Arial</vt:lpstr>
      <vt:lpstr>Arial Narrow</vt:lpstr>
      <vt:lpstr>Calibri</vt:lpstr>
      <vt:lpstr>Franklin Gothic Book</vt:lpstr>
      <vt:lpstr>Franklin Gothic Heavy</vt:lpstr>
      <vt:lpstr>Franklin Gothic Medium</vt:lpstr>
      <vt:lpstr>Symbol</vt:lpstr>
      <vt:lpstr>Office-tema</vt:lpstr>
      <vt:lpstr>PowerPoint-presentation</vt:lpstr>
      <vt:lpstr>Lektionsplanering</vt:lpstr>
      <vt:lpstr>Filmen</vt:lpstr>
      <vt:lpstr>Börjor</vt:lpstr>
      <vt:lpstr>Värderingsövning</vt:lpstr>
      <vt:lpstr>Värderingsövning</vt:lpstr>
      <vt:lpstr>Värderingsövning</vt:lpstr>
      <vt:lpstr>Diskutera</vt:lpstr>
      <vt:lpstr>Diskutera</vt:lpstr>
      <vt:lpstr>Diskutera</vt:lpstr>
      <vt:lpstr>PowerPoint-presentation</vt:lpstr>
      <vt:lpstr>Diskutera</vt:lpstr>
      <vt:lpstr>Allemanschatten</vt:lpstr>
      <vt:lpstr>ECPAT chattar: om grupptryck</vt:lpstr>
      <vt:lpstr>PowerPoint-presentation</vt:lpstr>
      <vt:lpstr>Ditt ECPAT</vt:lpstr>
      <vt:lpstr>ECPAT Föräldrahjälpen</vt:lpstr>
      <vt:lpstr>Reflektera på egen hand </vt:lpstr>
      <vt:lpstr>PowerPoint-presentation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subject/>
  <dc:creator>Anna Klockar</dc:creator>
  <cp:keywords/>
  <dc:description/>
  <cp:lastModifiedBy>Maria Fock</cp:lastModifiedBy>
  <cp:revision>2</cp:revision>
  <dcterms:created xsi:type="dcterms:W3CDTF">2021-12-15T08:42:53Z</dcterms:created>
  <dcterms:modified xsi:type="dcterms:W3CDTF">2022-02-04T16:50:49Z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0x0101009F56746DC06A9445B7634A61F3061266</vt:lpwstr>
  </property>
</Properties>
</file>